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لُ تٌ نَ مّ، عَ نَشَ عَ دُفِ مَسَرَ عَلَكٌ مِشِ نَشَ عَ كٌلٌن عَ تَن نَ عَ رَ. عَ تَن نُن مِشِ قِرِن، عٍ نَشَ سِفَ نَ فِنّ يِرٍ كْي رَ. سْلُ نَشَ عَ قَلَ عَ بّ، «سٍ مَتٌ ﭑ بّ قَشَمِشِ ندٍ سَابُي رَ، ﭑ نَشَن شِلِ قَلَمَ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فِنّ نَشَ عَ يَابِ، «عِ عَ كٌلٌن سْلُ تْنيِ نَشَن دْشْشِ كَرَ مْشْي وَلِ رَ، نَشٍيٍ وْيّنمَ قَشَمِشِيٍ نُن حِننّيٍ رَ. مُنقٍ رَ عِ نَ فَنتَنيِ تٍقٍ ﭑ بّ، عِ شَ ﭑ قَ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 نَشَ عَ رَكَلِ عَ بّ، «عَلَتَلَ شِلِ رَ، عِ نَشَ كْنتْقِلِ. عَ قِندِ كٌتٍ يٌ رَ، ﭑ تَن نَن عَ تٌنفٌ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فِنّ نَشَ عَ مَشْرِن، «عِ وَ مَ وْيّنقٍ قَشَمِشِ مُندُن نَ؟» عَ نَشَ عَ يَابِ، «سَمُوٍ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فِنّ تٌ سَمُوٍلِ تٌ، عَ نَشَ فبٍلٍفبٍلٍ، عَ قَ عَ قَلَ سْلُ بّ، «مُنقٍ رَ عِ بَرَ ﭑ مَدَشُ؟ عِ تَن نَن يَتِ نَ سْ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نَشَ عَ قَلَ عَ بّ، «هَلِ عِ مُ فَاشُ! عِ مُنسٍ تٌشِ؟» فِنّ نَشَ عَ قَلَ سْلُ بّ، «عَ لُشِ عَلْ مَلٍكّ ندٍ نَ كٍلِقٍ بْ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مَشْرِن، «عَ لَهَلّ نَ دِ؟» فِنّ نَشَ عَ يَابِ، «شَنقْرِ نَن عَ رَ، بُرُ مُسِ رَفٌرٌشِ عَ مَ.» سْلُ نَشَ عَ كٌلٌن كٍرٍن نَ عَ سَمُوٍلِ نَن عَ رَ. عَ نَشَ عَ تِفِ سِن بْشِ مَ، عَ سُيِ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مُوٍلِ نَشَ عَ قَلَ سْلُ بّ، «مُنقٍ رَ عِ ﭑ تْورْشِ، ﭑ شَ مِنِ عِ مَ؟» سْلُ نَشَ عَ يَابِ، «ﭑ نَ كْنتْقِلِ بٍلٍبٍلٍ نَن كُي. قِلِسِتَكَيٍ بَرَ قَ ﭑ فٍرٍدٍ. ﭑ تَن بَرَ عَلَتَلَ شِلِ، كْنْ عَ بَرَ مّي ﭑ نَ، عَ مُ ﭑ يَابِشِ نَمِحْنمّيٍ سَابُي رَ، عَ مُ ﭑ يَابِشِ شِيٍ سَابُي رَ. ﭑ قَ عِ شِلِشِ نَ نَن مَ، عَلَكٌ عِ شَ عَ مَسٍن ﭑ بّ عَ لَنمَ ﭑ شَ نَشَن نَ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مُوٍلِ نَشَ عَ مَشْرِن، «شَ عَلَتَلَ بَرَ مّي عِ رَ، عَ بَرَ قِندِ عِ فٍرٍقَ رَ، عِ قَ ﭑ تَن مَشْرِنمَ مُن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بَرَ قٍ رَبَ، عَلْ عَ عَ قَلَ عِ بّ كِ نَشّ ﭑ تَن سَابُي رَ. عَ بَرَ مَنفّيَ بَ عِ يِ رَ، عَ عَ سٌ دَوُدَ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سِفَقٍ كَرَ مْشْي يِ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تٌندِ عَلَتَلَ شُي سُشُدٍ عَمَلّكِ شَ قٍ رَ، عَ نُ شْنْشِ نَشَن مَ، عَلَتَلَ تَن نَ قٍ مْولِ نَن نِيَمَ عِ رَ 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قَمَ نّ عِ تَن نُن عِسِرَيِلَ سَدٍ قِلِسِتَكَيٍ سَفٌي. تِنَ، عِ تَن نُن عِ شَ دِيٍ بِرِن لُمَ نّ ﭑ قّ مَ بٍ، عَلَتَلَ عِسِرَيِلَ شَ سْورِيٍ سَمَ نّ قِلِسِتَكَيٍ سَفٌ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تّمُي سْلُ نَشَ بِرَ بْشِ فَاشُي رَ سَمُوٍلِ شَ مَسٍنيِ شَ قٍ رَ. عَ سّنبّ يٌ مُ نَ، بَرِ مَ عَ مُ نُ سٍسٍ دٌنشِ نَ لْشْي نُن نَ كْ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فِنّ تٌ سْلُ شَ فَاشُي تٌ، عَ نَشَ عَ قَلَ عَ بّ، «تٌ تَن ﭑ بَرَ عِ شُي رَتِنمّ، هَلِ نَ نُ نْمَ قِندِدٍ قَشّ رَ ﭑ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كْسِ عِ شَ عِ تُلِ مَتِ ﭑ نَ. عِ شَ تِن ﭑ شَ دٌنسٍ ندٍ قِ عِ مَ، عَلَكٌ عِ شَ نْ سّنبّ سْتْدٍ بِيَاسِ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سْلُ مُ تِن، عَ نَشّ، «ﭑ مُ ﭑ دّفٍمَ.» عَ شَ مِشِيٍ نُن نَ فِنّ نَشَ كَرَشَن، عَلَكٌ عَ شَ عَ دّفٍ. عَ رَحْنيِ عَ نَشَ تِن نَ رَ، عَ كٍلِ بْشِ مَ، عَ دْشْ سَدٍ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فِنّ نَشَ كٍلِ كٍرٍن نَ، عَ نَشَ عَ شَ نِنفٍ لَنمَ بْرْفّشِ قَشَ. عَ نَشَ تَامِ لّبِنِتَرٍ رَقَلَ قَرِن نُن تُرٍ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قِ سْلُ نُن عَ شَ مِشِيٍ مَ، عٍ نَشَ عٍ دّفٍ، عٍ قَ سِفَ نَ كْي يَتِ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قِلِسِتَكَيٍ نُ بَرَ عٍ شَ سْورِيٍ مَلَن سِفَقٍ رَ عِسِرَيِلَكَيٍ فٍرٍدٍ. عَكِسِ نَشَ عَ قَلَ دَوُدَ بّ، «عِ تَن نُن عِ شَ سْورِيٍ، وٌ شَ ﭑ مَلِ يِ فٍرٍ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كِسِ يَابِ، «عِ قَمَ عَ كٌلٌندٍ ﭑ نْمَ نَشَن نَبَدٍ.» عَكِسِ نَشَ عَ قَلَ عَ بّ، «ﭑ عِ قِندِ مَ نّ ﭑ مَ كَنتَمَ رَ عَبَدَ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وٍلِ نُ بَرَ قَشَ. عِسِرَيِلَكَيٍ بِرِن عَ شَ حْنقٍ رَبَ نّ، عَ رَفَتَ رَ مَ، عَ بَرِ تَا كُي. نَ وَشَتِ سْلُ نُ بَرَ تْنيِ دْشْ كَرَ مْشْييٍ شَ وَلِ رَ، نَشٍيٍ نُ وْيّنمَ قَشَمِشِيٍ نُن حِن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قِلِسِتَكَيٍ نَشَ عٍ مَلَن سُنٍمِ، سْلُ نَشَ عِسِرَيِلَكَيٍ مَلَن فِلِبٌوَ.]]></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لُ تٌ قِلِسِتَ حَمَ تٌ، عَ بْحّ نَشَ مِنِ عَ عِ، عَ فَاشُ عَ حَا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 نَشَ عَلَتَلَ مَشَندِ، كْنْ عَلَتَلَ مُ عَ يَابِ شِيٍ رَ، عَ مُ عَ يَابِ سّرّشّدُبّ نُن نَمِحْنمّ شُ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سْلُ نَشَ عَ شَ مِشِ ندٍيٍ شِلِ، عَ نَشّ، «وٌ سَ فِنّ سٍمَتٌي ندٍ قٍن، نَشَن قَتَ وْيّندٍ مِشِ قَشَشِيٍ رَ، عَلَكٌ عَ شَ ﭑ مَلِ.» سْلُ شَ مِشِيٍ نَشَ عَ يَابِ، «فِنّ ندٍ نَ عٍندٌرِ، نَشَن وْيّنمَ قَشَمِشِيٍ رَ.»]]></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2026-06-13T21:24:27Z</dcterms:created>
  <dcterms:modified xsi:type="dcterms:W3CDTF">2026-06-13T21:24:27Z</dcterms:modified>
  <dc:title>Bible.com.au: سَمُوٍلِ ١ 28:1-25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