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0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سَمُوٍلِ ١ 25: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شَ عِ شَ مِشِيٍ مَشْرِن شَ نْندِ نَ عَ رَ. نَ كُي عِ شَ هِننّ ﭑ مَ مِشِيٍ رَ يِ شُلُن لْشْي. عِ شَ مُشُ كِ عِ نْمَ نَشَن نَ، بَرِ مَ مُشُ قِندِشِ عِ شَ كٌنيِيٍ نَن نَ، نَشٍيٍ بِرَ مَ عِ شَ دِ دَوُدَ قْشْ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دَوُدَ شَ شّيرَيٍ تٌ سٌ نَا، عٍ نَشَ عَ شَ شّيرَيَ عِبَ نَبَلِ بّ عَ شِلِ رَ، عٍ مُ سٍسٍ سَ نَ قَ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بَلِ نَشَ شّيرَيٍ يَابِ، عَ نَشّ، «ندٍ نَ دَوُدَ رَ، ندٍ نَ يِسَيِ شَ دِ رَ؟ كٌنيِ فبٍفبٍ نَ نَ تٌ، نَشٍيٍ عٍ فِمَ عٍ مَرِفِ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وٌ وَشِ نّ ﭑ شَ ﭑ مَ تَامِ نُن ﭑ مَ سُبٍ تٌنفٌ، ﭑ نَشٍيٍ قٍنشِ ﭑ مَ وَلِكّيٍ بّ، ﭑ شَ نَ سٌ مِشِيٍ يِ رَ ﭑ مُ نَشٍيٍ كٍلِدٍ يَتِ كٌلٌ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دَوُدَ شَ شّيرَيٍ نَشَ فبِلٍن. عٍ تٌ سٌ، عٍ نَشَ نَ بِرِن دّنتّفّ.]]></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دَوُدَ نَشَ عَ قَلَ عَ شَ سْورِيٍ بّ، عَ نَشّ، «وٌ شَ وٌ شَ سَنتِدّفّمَ شِرِ وٌ تَفِ.» عٍ نَشَ نَ رَبَ. دَوُدَ قَن نَشَ عَ شَ سَنتِدّفّمَ تٌنفٌ، عَ عَ شِرِ عَ تَفِ. مِشِ كّمّ نَانِ حْندْن نَشَ بِرَ عَ قْشْ رَ، مِشِ كّمّ قِرِن نَشَ لُ كٌتٍيٍ سَن 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بَلِ شَ وَلِكّ ندٍ نَشَ سَ نَ قٍ يَبَ عَ شَ فِنّ عَبِفَيِلِ بّ، عَ نَشّ، «دَوُدَ بَرَ شّيرَيٍ شّي وٌن مَرِفِ مَ كٍلِ فبٍنفبٍرٍنيِ مَ، عٍ شَ عَ شّيبُ، كْنْ عَ مُ عٍ رَ سّنّشِ عَ قَنيِ رَ قٍوٌ.]]></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كَبِ مُشُ نَ بُرُنيِ، نَ مِشِيٍ قٍ قَنيِ نَن نَبَ مُشُ بّ. عٍ مُ مُشُ تْورْ، عٍ مُ سٍسٍ بَ مُشُ يِ.]]></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بَرَ مُشُ كَنتَ كْي نُن يَنيِ مُشُ شَ شُرُ سٍ دّمَدٌنيِ وَلِ كُي.]]></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شَ عَ مَتٌ عِ نْمَ نَشَن نَبَدٍ، شَ نَ مُ عَ رَ وٌن مَرِفِ نُن عَ شَ دٍنبَيَ قَمَ قٍ حَاشِ سْتْدٍ. عِ شَ مْرِ شَشِلِ شْرْشْ، عَ مُ مِشِ يٌ شَ مَرَ سِ مّ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نَبَلِ نُن دَوُدَ شَ فَلَنبُ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شَ فِنّ عَبِفَيِلِ نَشَ تَامِ كّمّ قِرِن تٌنفٌ، عَ نُن وّنِ كُندِ قِرِن، يّشّي فَنشِ سُولِ، كَابّ فَنشِ بُسَلِ قِرِن، تَمَرٍ مْولِ ندٍ سُشُي كّمّ، نُن شْرّ شَرَشِ شُتِ كّمّ قِرِن. عَ نَشَ نَ كٌتٍ بَكِ سٌقَلٍ قَ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نَشَ عَ قَلَ عَ شَ كٌنيِيٍ بّ، «وٌ سِفَ يَرٍ، ﭑ قَقٍ.» عَ مُ سٍسٍ قَلَ عَ شَ مْرِ نَبَلِ بّ.]]></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نَشَ بَكِ سٌقَلٍ قَرِ، عَ فٌرٌ فٍيَ مَ. دَوُدَ نُن عَ شَ سْورِيٍ قَن نُ نَ فٌرٌقٍ، عٍ قَ نَرَلَن نَ فِنّ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دَوُدَ نُ بَرَ عَ قَلَ عَ شَ مِشِيٍ بّ، عَ نَشّ، «ﭑ بَرَ نَبَلِ شَ شُرُ سٍيٍ مَكَنتَ قُقَقُ فبٍنفبٍرٍنيِ مَ. سٍسٍ مُ بَشِ عَ شَ نَاقُلِ رَ، كْنْ عَ نَشَ ﭑ مَ وَلِ قَنيِ سَرٍ مَسَرَ قٍ حَاشِ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شَ عَ سَ لِ ﭑ مُ نَبَلِ شَ شّمّ بِرِن قَشَ بٍينُن تِنَ فّيسّفّ، عَلَ شَ ﭑ حَشَنكَتَ عَ حَاشِ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بِفَيِلِ تٌ سَ دَوُدَ تٌ، عَ نَشَ فٌرٌ مَقُرٍن سٌقَلٍ قَرِ، عَ سُيِدِ دَوُدَ بّ.]]></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 تٌ بِرَ عَ سَنيِ بُن مَ، عَ نَشَ عَ قَلَ عَ بّ، «ﭑ مَرِفِ، عِ شَ عِ هَاكّ تٌ ﭑ بّ. عِ شَ عِ تُلِ مَتِ ﭑ تَن، عِ شَ كٌنيِ فِنّ شُي 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نَشَ عِ تُلِ مَتِ نَبَلِ شُي رَ. شَشِلِتَرٍ نَن عَ رَ، عَلْ عَ شِلِ ‹نَبَلِ› عَ مَسٍنمَ كِ نَشّ. عَ دَشُحَ نَن تُن قَلَمَ. ﭑ تَن مُ عِ شَ شّيرَيٍ تٌشِ.]]></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لَ تٌ عِ رَتَنفَ نِي بَقٍ مَ، عَ تٌ عِ رَتَنفَ عِ فبٍحْشْقٍ مَ، عَلَ شَ عَ نِيَ عِ يَشُييٍ شَ لُ عَلْ نَبَلِ. عَلَ بّ، عِ تَن بّ، نَشٍيٍ وَ مَ قٍ حَاشِ رَبَقٍ عِ تَن نَ، نٍيٍ بِرِن شَ لُ عَلْ نَبَلِ.»]]></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يَكْسِ، ﭑ تَن عِ شَ كٌنيِ فِنّ قَشِ بُحَ نَشَن نَ، نَ شَ عِتَشُن عِ قْشِرَبِرّيٍ مَ.]]></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سَمُوٍلِ تٌ لَاشِرَ، عِسِرَيِلَ بِرِن نَشَ مَلَن عَ شَ حْنقٍ مَ، عٍ شَ عَ رَفَتَ عَ شْنيِ رَ مَ. نَ تّمُي دَوُدَ نَشَ فٌرٌ ثَرَن فبٍنفبٍرٍنيِ مَ.]]></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يَندِ، عِ شَ دِحّ مُشُ مَ. عَلَتَلَ شَ عِ بْنسْي سَبَتِ، بَرِ مَ عَلَ شَ فٍرٍ سٌي نَن عِ رَ. عَلَ شَ عِ رَتَنفَ قٍ حَاشِ بِرِن مَ.]]></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 مَرِفِ عَلَتَلَ شَ عِ نِي رَتَنفَ عِ يَشُييٍ مَ. عَلَتَلَ شَ عِ يَشُييٍ مَكُيَ عِ رَ ثٌن.]]></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عَلَتَلَ نَ فّ هِننّدٍ عِ رَ، عَ عِ قِندِ عِسِرَيِلَ مَنفّ رَ، عَلْ عَ لَايِدِشِ عِ بّ كِ نَشّ،]]></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 مُ لَنمَ عِ بْحّ شَ تْورْ قٍ ندٍ مَ عِ نَشَن نَبَشِ، عَلْ مِشِ نِي بَقٍ قُقَقُ عِ فبٍحْشْ قٍ رَ. عَلَتَلَ نَ فّ هِننّدٍ عِ رَ، عِ رَتُ ﭑ مَ.»]]></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دَوُدَ نَشَ عَ قَلَ عَبِفَيِلِ بّ، عَ نَشّ، «تَنتُي نَ عِسِرَيِلَ مَرِفِ عَلَتَلَ بّ، نَشَن عِ شّيشِ ﭑ يِرٍ تٌ.]]></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عَلَ تَنتُ عِ شَشِلِ قَنيِ شَ قٍ رَ، عَلَ شَ بَرَكَ سَ عِ شَ قٍ، عِ تَن نَشَن ﭑ نَتَنفَشِ فبَلٌي رَبَقٍ مَ عَلَكٌ ﭑ شَ كِسِ.]]></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ﭑ شَ عَ قَلَ عِ بّ عِسِرَيِلَ مَرِفِ عَلَتَلَ شِلِ رَ، نَشَن ﭑ نَتَنفَشِ قٍ كٌبِ رَبَقٍ مَ، شَ عِ مُ عِ شُلُن قَقٍ رَ ﭑ يِرٍ نُ، بٍيمَنُن كُيٍ شَ عِيَلَن، نَبَلِ شَ شّمّ بِرِن بَرَ قَشَ نُ.»]]></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عَبِفَيِلِ دَوُدَ سَنبَ سٍيٍ نَشٍيٍ رَ، دَوُدَ نَشَ عٍ رَ سُشُ، عَ قَ عَ قَلَ عَ بّ، «فبِلٍن عِ شْنيِ بْحّسَ كُي. ﭑ بَرَ فّ عِ شُي سُشُدٍ.»]]></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عَبِفَيِلِ تٌ نَبَلِ يِرٍ لِ، عَ نَشَ عَ تٌ عَ نَ شُلُنيِ شُنفبٍ تِقٍ حّلّشِنيِ كُي، عَ سِيسِشِ قٍوٌ. عَ مُ سٍسٍ قَلَ عَ شَ مْرِ بّ هَن فّيسّفّ.]]></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نَ كُيٍ عِبَ، سِيسِ تٌ بَ نَبَلِ قَتٍ عِ، عَ شَ فِنّ نَشَ دّنتّفّ سَ عَ بّ، عَ قَ فَاشُ كِ قَنيِ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كُنتِفِ ندٍ نُ نَ مَيٌن، نَشَن مَ يّشّ وُلُ سَشَن نُن سِ وُلُ كٍرٍن نُ نَ كَرٍ مٍلٍ. عَ نُ سِفَشِ عَ شَ نَ يّشّييٍ شَبٍ مَبِدٍ.]]></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شِ قُ حْندْن دَنفِ شَنبِ، عَلَتَلَ نَشَ نَبَلِ قَشَ.]]></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دَوُدَ تٌ نَبَلِ قَشَ قٍ مّ، عَ نَشَ عَ قَلَ، «تَنتُي نَ عَلَتَلَ بّ، نَشَن ﭑ نَتَنفَ نَبَلِ شَ شَشِلِتَرٍحَ مَ عَلَكٌ ﭑ نَشَ حَاشُحَ رَبَ. عَلَتَلَ بَرَ نَبَلِ شَ حَاشُحَ سَرٍ رَفبِلٍن عَ مَ.» دَوُدَ نَشَ شّيرَيٍ شّي، عٍ شَ سَ عَ قَلَ عَبِفَيِلِ بّ، عَ شَ قِندِ عَ شَ فِنّ رَ.]]></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عٍ تٌ سِفَ كَرٍ مٍلٍ نَ قَلَدٍ عَ بّ،]]></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عَ نَشَ عَ يَتَفِ قٍلٍن بْشِ مَ، عَ قَ عَ قَلَ، «ﭑ مَرِفِ دَوُدَ، عِ شَ كٌنيِ فِنّ نَن ﭑ نَ، نَشَن مُ تٌندِ مَ عِ شَ وَلِكّيٍ سَنيِيٍ مَشَدٍ.»]]></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عَبِفَيِلِ نَشَ كٍلِ كٍرٍن نَ، عَ تٍ سٌقَلٍ قَرِ، عَ بِرَ دَوُدَ شَ شّيرَيٍ قْشْ رَ، عَ نُن فِنّ دِ مّدِ سُولِ. نَ كِ عَ نَشَ قِندِ دَوُدَ شَ فِنّ رَ.]]></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دَوُدَ نُ بَرَ عَشِنٌوَ مَ يِسِرٍيلِكَ قَن دْشْ.]]></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سْلُ نُ بَرَ عَ شَ دِ فِنّ مِكَلِ، دَوُدَ شَ فِنّ سِنفٍ، قِ لَيِسَ شَ دِ ثَلِتِ فَلِمُكَ مَ.]]></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نَ شّمّ نُ شِلِ نّ نَبَلِ، عَ شَ فِنّ شِلِ عَبِفَيِلِ. فِنّ شَشِلِمَ نَن نُ عَ رَ، نَشَن تٌقَن كِ قَنيِ. كْنْ عَ شَ مْرِ شَشِلِ نُ شْرْشْ، عَ نُ لُمَ قٍ حَاشِ رَبَ رَ. كَلٍبِ بْنسْي نَن عَ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دَوُدَ نَشَ عَ مّ فبٍنفبٍرٍنيِ مَ عَ نَبَلِ نَ عَ شَ يّشّييٍ شَبٍ مَبِقٍ.]]></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نَشَ عَ شَ مِشِ قُ شّي، عَ قَلَقٍ رَ، «وٌ سِفَ نَبَلِ يِرٍ، وٌ شَ عَ شّيبُ ﭑ بّ. وٌ شَ يِ مَسٍنيِ تِ ﭑ شِلِ رَ، وٌ نَشّ،]]></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لَ شَ قٍ بِرِن سْونّيَ عِ بّ، عِ تَن نُن عِ شَ دٍنبَيَ.]]></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مُشُ عَ مّشِ نّ، عَ عِ شَ وَلِكّيٍ نَ عِ شَ يّشّييٍ شَبٍ شَبَقٍ. كَبِ عِ شَ شُرُ سٍ كَنتّيٍ قَشِ كَرٍ مٍلٍ، مُشُ نُ نَ عٍ قْشْ رَ بْحّسَ كُي. سٍسٍ مُ بَشِ عٍ يِ رَ نَ وَشَتِ بُن مَ.]]></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2026-06-15T08:22:51Z</dcterms:created>
  <dcterms:modified xsi:type="dcterms:W3CDTF">2026-06-15T08:22:51Z</dcterms:modified>
  <dc:title>Bible.com.au: سَمُوٍلِ ١ 25:1-44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