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تْنيِ دْشْ عَ شَ سْورِيٍ مَ سْلُ فٍرٍقٍ رَ. سْلُ نَشَ مِنِ قْنمّ كُي، عَ سِ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قَن نَشَ مِنِ قْنمّ كُي، عَ قَ سْلُ شِلِ عَ شُي عِتٍشِ رَ، «ﭑ مَ مَنفّ، ﭑ مَرِفِ!» سْلُ تٌ عَ كٌبٍ رَتٌ، دَوُدَ نَشَ عَ شُنيِ قٍلٍن بْشِ مَ، عَ سُيِدِ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نَشَ عَ قَلَ سْلُ بّ، عَ نَشّ، «مُنقٍ رَ عِ تُلِ مَتِمَ مِشِيٍ شَ وْيّنيِيٍ رَ، نَشٍيٍ عَ قَلَمَ، عَ ﭑ تَن مُ وَ مَ عِ شَ قٍ قَنيِ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 لْشْي عَلَتَلَ بَرَ عِ سَ ﭑ سَفٌي قْنمّ كُي. ﭑ مَ مِشِيٍ بَرَ عَ قَلَ ﭑ بّ، عَ ﭑ شَ عِ قَشَ، كْنْ ﭑ بَرَ تٌندِ. ﭑ بَرَ عَ قَلَ، ‹ﭑ مُ ﭑ مَرِفِ فٍرٍ مَ، عَلَتَلَ نَشَن سُفَندِشِ مَنفّ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عَ تٌ سٍ نَشَن نَ ﭑ بّلّشّ؟ ﭑ بَرَ عِ شَ بُرُ مُسِ سّيتِ شَبَ. ﭑ نُ نْمَ عِ قَشَدٍ، كْنْ ﭑ مُ عَ رَبَ. نَ كُي عِ نْمَ عَ كٌلٌندٍ قٍ حَاشِ يٌ مُ نَ ﭑ قُرِ كُي عِ شَ قٍ رَ. ﭑ مُ وَ مَ عِ مَتَندِقٍ، ﭑ مُ وَ مَ هَاكّ شْن، كْنْ عِ تَن نَ بِرَقٍ ﭑ قْشْ رَ، عِ شَ ﭑ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وٌن مَكِيتِ. عَلَتَلَ شَ ﭑ فبٍ حْشْ. ﭑ تَن مُ عِ قَشَمَ قٍ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رِيٍ عَ قَلَمَ، ‹حَاشُحَ كٍلِمَ مِشِ حَاشِيٍ نَن مَ.› نَ كُي ﭑ شَ عَ قَلَ عِ بّ، ﭑ تَن مُ عِ قَشَمَ قٍوٌ.]]></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ن عِسِرَيِلَ مَنفّ، عِ وَ مَ ندٍ فٍرٍقٍ؟ عِ نَ بِرَقٍ ندٍ قْشْ رَ؟ مِشِ شُرُدِ نَشَن تِدٍ مُ دَنفِ بَرٍ قَشَشِ رَ، شَ نَ مُ عَ رَ نِمَسٍ شُنشُ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وٌن قِرِن مَكِيتِ. عَ شَ نْندِ قِ ﭑ مَ، عَ شَ ﭑ نَتَنفَ عِ بّلّ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فّ نَ مَسٍنيِ تِدٍ، سْلُ نَشَ عَ قَلَ عَ بّ، عَ نَشّ، «عِ تَن نَن يَتِ شُي عَ رَ، ﭑ مَ دِ دَوُدَ؟» سْلُ نَشَ وَ قْ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تٌندِقٍ سْلُ قَشَدٍ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 عَ قَلَ دَوُدَ بّ، عَ نَشّ، «عِ تِنشِن ﭑ تَن بّ، بَرِ مَ عِ بَرَ ﭑ مَ قٍ كٌبِ مَسَرَ قٍ قَ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 تَن عِ بَرَ عِ شَ مَرَقَنيِ مَسٍن ﭑ بّ. عَلَتَلَ نُ بَرَ ﭑ سَ عِ سَفٌي، عِ قَ تٌندِ ﭑ قَشَ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مِشِ عَ يَشُي مَسْتْ، عَ بّحِنمَ بْحّسَ كُي؟ عَلَتَلَ شَ عِ سَرٍ قِ عِ نَشَن نَبَشِ ﭑ بّ تٌ لْ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كٌلٌن عِ قَمَ نّ قِندِدٍ مَنفّ رَ، عِسِرَيِلَ قَمَ شَندٍ عِ شَ مَنفّيَ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عِ كَلِ عَلَ شِلِ رَ، عَ عِ مُ ﭑ بْنسْي سْنتْمَ ﭑ قَشَ شَنبِ، عِ مَن مُ ﭑ شِلِ كَنَمَ ﭑ مَ مِشِيٍ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تٌ عَ كَلِ سْلُ بّ، سْلُ نَشَ فبِلٍن عَ شْنيِ، دَوُدَ نُن عَ شَ مِشِيٍ نَشَ سِفَ كَنتَرِ يِ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سِفَ عٍن فٍدِ فٍيَ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تٌ فبِلٍن كٍلِقٍ قِلِسِتَكَيٍ فٍرٍدٍ، مِشِيٍ نَشَ عَ قَلَ عَ بّ، عَ دَوُدَ نَ عٍن فٍدِ فبٍنفبٍرٍ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 نَشَ سْورِ وُلُ سَشَن تٌنفٌ، نَشٍيٍ قَتَ فٍرٍ سٌدٍ دَنفِ عِسِرَيِلَكَيٍ بِرِن نَ، عٍ نَشَ مِنِ دَوُدَ نُن عَ شَ مِشِيٍ قٍندٍ، هَن عٍ سَ سٌ قَنيٍيٍ لٌنفٌ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لُ نَشَ دَنفِ فْورّيٍ يِرٍ، نَشٍيٍ نُ نَ كِرَ دّ رَ. عَ نَشَ سٌ قْنمّ كُي عَ شَ يٍ رَقِلِ. عَ مُ عَ كٌلٌن دَوُدَ نُن عَ شَ مِشِيٍ قَن نُ نَ نَ قْنمّ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شَ مِشِيٍ نَشَ عَ قَلَ عَ بّ، «عَلَتَلَ بَرَ يِ لْشْي قِ عِ مَ. عَ شَ مَسٍنيِ بَرَ كَمَلِ عَ قَلَقٍ رَ، ‹ﭑ تَن نَن عِ يَشُي سَمَ عِ بّلّشّ، عَلَكٌ عِ شَ عِ سَفٌ رَبَ عَ رَ.›» نَ تّمُي دَوُدَ نَشَ عَ مَسٌ دْيِندْيِن سْلُ شَنبِ رَ، عَ قَ عَ شَ بُرُ مُسِ سّيتِ شَ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تٌ فّ نَ رَبَدٍ، عَ نَشَ نِمِسَ سْلُ شَ بُرُ مُسِ سّيتِ شَبَ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 شَ مِشِيٍ بّ، «عَلَتَلَ شَ ﭑ نَتَنفَ نَ قٍ مْولِ مَ. ﭑ بَرَ نَ رَبَ ﭑ مَرِفِ رَ، عَلَتَلَ نَشَن سُفَندِشِ مَنفّ رَ.»]]></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سَمُوٍلِ ١ 24:1-23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