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١ 23: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لُ نَشَ عَ شَ سْورِيٍ شِلِ، عٍ شَ فٌرٌ نَا دَوُدَ نُن عَ شَ سْورِيٍ رَبِلِن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دَوُدَ تٌ سْلُ وَشْنقٍ حَاشِ كٌلٌن، عَ نَشَ عَ قَلَ عَبِيَتَرِ سّرّشّدُبّ بّ، عَ شَ قَ سّرّشّدُبّ كَنكٍ رَشُنمَسٍ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دَوُدَ نَشَ عَلَتَلَ مَشْرِن، «عِسِرَيِلَ مَرِفِ عَلَتَلَ، ﭑ تَن عِ شَ كٌنيِ دِ بَرَ عَ كٌلٌن عَ سْلُ وَ مَ قَقٍ كٍيِلَ، عَ شَ قَ يِ تَا كَنَ ﭑ تَن نَن مَ قٍ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يِلَ مَنفّيٍ ﭑ سٌمَ نّ عَ يِ رَ؟ سْلُ قَمَ نّ بٍ عَلْ ﭑ عَ مّشِ كِ نَشّ؟ عِسِرَيِلَ مَرِفِ عَلَتَلَ، عِ شَ نَ مَسٍن ﭑ بّ.» عَلَتَلَ نَشَ عَ يَابِ، «سْلُ قَمَ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دَوُدَ مَن نَشَ عَ مَشْرِن، «كٍيِلَ مَنفّيٍ ﭑ سٌمَ نّ سْلُ يِ رَ، ﭑ تَن نُن ﭑ مَ سْورِيٍ؟» عَلَتَلَ نَشَ عَ يَابِ، «عٍ وٌ سَمَ نّ عَ سَفٌ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كُي دَوُدَ نُن عَ شَ مِشِيٍ نَشَ كٍلِ كٍيِلَ، مِشِ كّمّ سٍننِ حْندْن، عٍ سِفَ يِرٍ فبّتّ. مِشِيٍ تٌ عَ قَلَ سْلُ بّ، عَ دَوُدَ بَرَ عَ فِ كٍيِلَ، سْلُ نَشَ نَ فٍرٍ لُ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دَوُدَ نَشَ لُ سِقِ فبٍنفبٍرٍنيِ مَ فٍيَيٍ يِرٍ. سْلُ نُ عَ قٍنمَ، كْنْ عَلَ مُ عَ سَ عَ بّلّشّ عِ.]]></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دَوُدَ نَشَ عَ تٌ، سْلُ نُ نَ عَ قٍنقٍ، عَ شَ عَ قَشَ. دَوُدَ نُ نَ شٌرٍ سَ، سِقِ فبٍنفبٍرٍن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لْشْي ندٍ يٌنَتَن نَشَ سِفَ شٌرٍ سَ دَوُدَ رَلِمَنِيَدٍ.]]></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عَ قَلَ عَ بّ، «هَلِ عِ مُ فَاشُ، ﭑ بَبَ سْلُ مُ عِ مَسْتْمَ قٍوٌ. عِ قِندِ مَ نّ عِسِرَيِلَ مَنفّ رَ، ﭑ تَن لُمَ عِ سّيتِ مَ. ﭑ بَبَ سْلُ نَ كٌلٌ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وُدَ فِ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كُي عٍ نَشَ سَاتّ شِرِ عَلَتَلَ يَ عِ. دَوُدَ نَشَ لُ شٌرٍ سَ، يٌنَتَن نَشَ فبِلٍن عَ شْن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قِكَيٍ نَشَ سِفَ سْلُ يِرٍ فِبٍيَ، عٍ سَ عَ قَلَ عَ بّ، «دَوُدَ نْشُنشِ فبٍنفبٍرٍنيِ يِرٍقَنيِ مَ شَكِلَ فٍيَيٍ مَبِ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نفّ، شَ عِ وَ مَ عَ شْن، عِ شَ فٌرٌ نَا. مُشُ عَ سَمَ نّ عِ سَفٌ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سْلُ نَشَ عٍ يَابِ، «عَلَتَلَ شَ بَرَكّ سَ وٌ شَ قٍ، بَرِ مَ وٌ بَرَ كِنِكِنِ ﭑ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سِفَ سِندٍن، وٌ مَن شَ عَ مَتٌ كِ قَنيِ رَ. وٌ شَ عَ كٌلٌن عَ نَ دّننَشّ، وٌ مَن شَ عَ كٌلٌن ندٍ نَ عَ قْشْ رَ. مِشِ نَ عَ رَ نَشَن كْوتَ كِ قَن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نَ فّ عَ نْشُندٍ كٌلٌندٍ، وٌ شَ نَ قَلَ ﭑ بّ عَلَكٌ وٌن بِرِن شَ سِفَ. شَ عَ نَ يُدَيَ بْشِ مَ، ﭑ عَ قٍنمَ نّ يِرٍ بِرِن هَن ﭑ عَ تٌمَ تّمُي نَ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قِكَيٍ نَشَ فبِلٍن عٍ شْنيِ سْلُ يَ رَ. دَوُدَ نُن عَ شَ مِشِيٍ نُ نَ مَيٌن فبٍنفبٍرٍنيِ مَ كْولَ مَبِ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سْلُ نُن عَ شَ مِشِيٍ نَشَ مِنِ دَوُدَ قٍندٍ. دَوُدَ تٌ نَ كٌلٌن، عَ نَشَ سِفَ قَنيٍ يِرٍ مَيٌن فبٍنفبٍرٍنيِ مَ. سْلُ تٌ نَ مّ، عَ نَشَ بِرَ دَوُدَ قْشْ رَ مّن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سْلُ نُ حّرّ مَ فٍيَ سّيتِ مَ، دَوُدَ قَن نُ حّرّ مَ فٍيَ بٌورٍ سّيتِ مَ، فُلُنبَ نُ نَ عٍ تَفِ. دَوُدَ نُ عَ فِقٍ عَ سّنبّ رَ، كْنْ سْلُ شَ مِشِيٍ نُ نَ عَ رَشّتّنقٍ.]]></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تّمُي شّيرَ ندٍ نَشَ قَ سْلُ يِرٍ، عَ عَ قَلَ عَ بّ، «عِ شَ قَ كٍرٍن نَ. قِلِسِتَكَيٍ مَن بَرَ دِن عِسِرَيِلَ بْشِ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نَشَ قَ عَ قَلَ دَوُدَ بّ، عَ قِلِسِتَكَيٍ بَرَ دِن كٍيِلَ تَا رَ، عَ عٍ نَ عٍ شَ بَلٌي مُحَقٍ لٌنيِيٍ يِ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 كُي سْلُ نَشَ فبِلٍن دَوُدَ قْشْ رَ نَ قِلِسِتَكَيٍ شَ قٍ رَ. نَ نَن عَ نِيَ، عٍ نَشَ مّننِ شِلِ سَ سٍلَ هَمَلٍكٌتٌ. نَ نَن نَ كِ «قَتَن قَنيٍ.»]]></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دَوُدَ نَشَ عَلَتَلَ مَشْرِن، عَ نَشّ، «ﭑ نْمَ نّ قِلِسِتَكَيٍ رَ؟» عَلَتَلَ نَشَ عَ يَابِ، «سِفَ، عِ شَ كٍيِلَ رَتَنفَ قِلِسِتَكَيٍ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دَوُدَ شَ مِشِيٍ نَشَ عَ قَلَ عَ بّ، «هَلِ بٍ يُدَيَ بْشِ، وٌن بَرَ فَاشُ. وٌن مُ سُو سَمَ سِفَدٍ كٍيِلَ قِلِسِتَكَيٍ فٍرٍدٍ.»]]></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دَوُدَ مَن نَشَ عَلَتَلَ مَشْرِن نَ شَ قٍ رَ. عَلَتَلَ نَشَ عَ يَابِ، «كٍلِ، عِ شَ سِفَ كٍيِلَ، بَرِ مَ ﭑ بَرَ قِلِسِتَكَيٍ سَ عِ سَفٌ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كُي دَوُدَ نُن عَ شَ سْورِيٍ نَشَ سِفَ نَا قِلِسِتَكَيٍ فٍرٍدٍ. عٍ نَشَ عٍ بْنبْ، عٍ قَ عٍ شَ فْورّيٍ تٌنفٌ. دَوُدَ كٍيِلَكَيٍ رَتَنفَ نَ كِ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شِمٍلٍكِ شَ دِ عَبِيَتَرِ تٌ سِفَ دَوُدَ يِرٍ كٍيِلَ، عَ نُ بَرَ سّرّشّدُبّ كَنكٍ رَشُنمَسٍ شَنِن نَا.]]></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تٌ عَ قَلَ سْلُ بّ، عَ دَوُدَ بَرَ سٌ كٍيِلَ تَا كُي، سْلُ نَشَ عَ قَلَ، «عَلَ بَرَ عَ سَ ﭑ بّلّشّ، بَرِ مَ دَوُدَ بَرَ عَ يّتّ بَلَن كٍيِلَ تَا كُي نَادّ شْرْشْييٍ شَنبِ رَ.»]]></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2026-06-10T17:27:28Z</dcterms:created>
  <dcterms:modified xsi:type="dcterms:W3CDTF">2026-06-10T17:27:28Z</dcterms:modified>
  <dc:title>Bible.com.au: سَمُوٍلِ ١ 23:1-28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