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سْلُ شَ مِشِ ندٍ نُ نَ مّننِ سَلِ شَ قٍ رَ. عٍدٌنكَ نَن نُ عَ رَ، نَشَن شِلِ دٌوٍفٍ، نَشَن قِندِشِ سْلُ شَ شُرُ سٍ كَنتّيٍ شُ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نَشَ عَ قَلَ عَشِمٍلٍكِ بّ، عَ نَشّ، «تَنبّ يٌ مُ نَ عِ يِ رَ، شَ نَ مُ سَنتِدّفّمَ؟ ﭑ تٌ فبَتَشِ مَنفّ شَ شّيرَيَ شَ قٍ رَ، ﭑ مُ قَشِ ﭑ مَ سَنتِدّفّمَ نُن ﭑ مَ فٍرٍ سٌسٍ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نَشَ عَ يَابِ، «فٌلِيَتِ قِلِسِتَكَ شَ سَنتِدّفّمَ نَ بٍ، عِ نَشَن قَشَ عٍلَ فُلُنبَ كُي. عَ مَقِلِنشِ دُفِ ندٍ كُي، عَ سَشِ سّرّشّدُبّيٍ شَ دٌنمَ شَنبِ رَ. شَ عِ وَ مَ عَ شْن، عَ تٌنفٌ. فبّتّ مُ نَ بٍ.» دَوُدَ نَشَ عَ قَلَ، «عَ سٌ ﭑ يِ رَ، عَ مَنِيّ يٌ 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دَوُدَ نَشَ كٍلِ، عَ عَ فِ سْلُ يَ رَ. عَ نَشَ سِفَ فَتِ مَنفّ عَكِسِ شْ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كِسِ شَ مِشِيٍ نَشَ عَ قَلَ عَ بّ، «عِسِرَيِلَ مَنفّ دَوُدَ شَ مُ يِ كِ، نَشَن شَ قٍ قَلَمَ، ‹سْلُ بَرَ مِشِ وُلُ وُلُ قَشَ. دَوُدَ تَن بَرَ مِشِ وُلُ وُلُ دْشْ قُ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تٌ نَ قٍ مّ، عَ نَشَ فَاشُ كِ قَنيِ فَتِ مَنفّ عَكِسِ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نَشَ عَ نِيَ حَمَ شَ عَ مَحْشُن دَشُي رَ. عَ نَشَ دَشُحَ رَبَ عٍ تَفِ، عَ سٍ كٌرِن نَادّ مَ، عَ دّيٍ نُ فٌرٌ عَ دّ شَبٍ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كِسِ نَشَ عَ قَلَ عَ شَ مِشِيٍ بّ، عَ نَشّ، «وٌ مُ عَ تٌشِ عَ قِندِشِ دَشُي نَن نَ يِ كِ. وٌ قَشِ يِ شّمّ رَ ﭑ شْن مَ مُن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هَيِ نَ دَشُي مَ ﭑ شْنيِ؟ يِ مِشِ مْولِ شَ سٌ ﭑ مَ بَنشِ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دَوُدَ نَشَ سِفَ نٌبٌ، يٌنَتَن نَشَ فبِلٍن تَا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تٌ نٌبٌ لِ، عَ نَشَ سِفَ سّرّشّدُبّ عَشِمٍلٍكِ شْنيِ. عَ تٌ دَوُدَ تٌ، عَ نَشَ فَاشُ، عَ قَ عَ مَشْرِن، «عِ كٍرٍن نَن عَ رَ؟ مِشِ يٌ مُ نَ عِ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عَشِمٍلٍكِ يَابِ، عَ نَشّ، «مَنفّ نَن ﭑ شّيشِ، كْنْ عَ عَ قَلَ ﭑ بّ، عَ مِشِ يٌ نَشَ عَ كٌلٌن عَ ﭑ شّيشِ قٍ نَشَن مَ. ﭑ بَرَ عَ قَلَ ﭑ مَ سْورِيٍ بّ، عٍ شَ ﭑ نَرَلَن يِرٍ 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سٍ ندٍ نَ نَ؟ تَامِ سُولِ سٌ ﭑ يِ رَ، شَ نَ مُ دٌنسٍ فبّ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دُبّ نَشَ عَ يَابِ، «تَامِ يٌ مُ نَ ﭑ يِ رَ، قٌ تَامِ سّنِيّنشِ نَشَن بَشِ سّرّشّ رَ. عِ شَ سْورِيٍ نْمَ نَ دٌندٍ شَ عَ سَ لِ عٍ نُن فِنّيٍ مُ سَشِ يِرٍ كٍرٍن يِ سَشَ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عَ قَلَ عَ بّ، «تْنيِ حَن دْشْشِ مُشُ مَ فِنّ قٍ رَبَقٍ مَ مُشُ سِفَمَ فٍرٍ سٌدٍ تّمُي نَشّ. ﭑ مَ سْورِيٍ مَرَ سّنِيّنيِ رَبَمَ عٍ نّ سِفَمَ دّدّ. يِ بِيَاسِ تِدٍ تٌ فبٌ بِيَاسِ فبّتّيٍ بّ، عٍ بِرِن سّنِيّنشِ كِ قَ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سّرّشّدُبّ نَشَ سّرّشّ تَامِ سٌ عَ يِ رَ، بَرِ مَ تَامِ فبّتّ يٌ مُ نُ نَ. نَ سّرّشّ تَامِ نُ مَسَرَ مَ تَامِ نّينّ رَ لْشْي بِرِن عَلَتَلَ يَ عِ.]]></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سَمُوٍلِ ١ 21:1-16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