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سِكِينّ بَمَ عَ شَ سٍتَرٍحَ كُي،عَ نِيَ عَ شَ دْشْ كُنتِفِيٍ تَفِ بِنيّ رَ.عَلَتَلَ نَن فبٍ نَ دُنِحَ تُنشُنيِيٍ رَ،عَ بْشِ عِتَلَشِ عٍ تَن نَن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حْشْ سَمَ نّ عَ بَتُلَيٍ حّرّ كِ شْن مَ،كْنْ مِشِ كٌبِيٍ تَن لْيمَ نّ دِ مِ كُي.مِشِ يٌ مُ فٍينِمَ عَ يّتّ سّنبّ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مَتَندِلَيٍ شَ قٍ كَنَمَ نّ.فَلَنيِ بُلَمَ عٍ تَن نَن شِلِ مَ.عَلَتَلَ بْشِ بِرِن مَكِيتِمَ نّ.عَ سّنبّ قِمَ نّ عَ شَ مَنفّ سُفَندِشِ مَ،عَ قَ عَ شَ مَسِيهُ سّنبّ ف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عٍلٍكَنَ نَشَ فبِلٍن عَ شْنيِ رَ مَ. عَ نَشَ عَ شَ دِ سَمُوٍلِ لُ عَلَتَلَ شَ وَلِ رَ عٍلِ سّرّشّدُبّ قّ مَ.عٍلِ شَ دِيٍ شَ وَلِ حَا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يَنتٍ نَن نُ نَ عٍلِ شَ دِيٍ رَ، نَشٍيٍ مُ نُ بِرَ مَ عَلَتَلَ قْ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سّرّشّدُبّيٍ نُ وَلِمَ يِ كِ نّ حَمَ رَ؛ مِشِيٍ تٌ نُ قَمَ سّرّشّ بَدٍ، عٍ نّ سّرّشّ سُبٍ حِنمَ، سّرّشّدُبّ شَ وَلِكّ نُ سُبٍ سْشْسٍ بٍلٍبٍ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رَفٌرٌ مَ نّ تُندٍ كُي، شَ نَ مُ سٍ حِن سٍ فبّتّ كُي، عَ نُ نَشَن يٌ سْشْ، عَ عَ رَتٍ، عَ نَ سٌمَ سّرّشّدُبّ نَن يِ رَ. عٍ نُ نَ مْولِ رَبَمَ عِسِرَيِلَكَيٍ بِرِن نَ نَشٍيٍ نُ قَمَ سِ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شَتِ ندٍيٍ بٍينُن شُرُ سٍ تُرٍ فَن تّمُي شَ قْلْ، سّرّشّدُبّ شَ وَلِكّ نُ عَ قَلَمَ نّ سّرّشّ كَنيِ بّ، «بٍينُن عِ شَ نَ سُبٍ فَن، عِ شَ ندٍ سٌ ﭑ يِ رَ سّرّشّدُبّ بّ. عَ مُ وَ مَ سُبٍ فَنشِ شْ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سّرّشّ كَنيِ عَ يَابِ، «عَ لَنمَ تُرٍ شَ فَن سِندٍن. نَ دَنفِ شَنبِ، عِ نَ وَ نَشَن شْن، عِ شَ نَ تٌنفٌ.» سّرّشّدُبّ شَ وَلِكّ نُ عَ يَابِمَ نّ، «ﭑ تٌندِ. شَ عِ مُ تِن، ﭑ عَ تٌنفٌمَ سّنبّ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لِ شَ دِيٍ نُ يُنُبِ حَاشِ نَن سْتْمَ عَلَتَلَ رَ، بَرِ مَ عٍ مُ نُ بِنيّ يٌ سَشِ سّرّشّيٍ مَ نَشٍيٍ نُ بَمَ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 شَ سُو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مُوٍلِ نُ عَلَتَلَ شَ وَلِ رَبَمَ نّ، دٌنمَ كُيٍ سّرّشّدُبّ دَاشِ رَفٌرٌشِ عَ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 يٌ حّ عَ نفَ نُن عَ بَبَ نُ قَمَ سِلٌ سّرّشّ بَدٍ. عَ نفَ نُ عَ سَنبَمَ فُبَ دِ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نُ عَلَ مَشَندِ مَ نّ عٍلٍكَنَ نُن عَ شَ فِنّ بّ عَ قَلَقٍ رَ، «عَلَتَلَ شَ عَ رَفِرِ عِ شَ فِنّ شَ دِ فبّتّيٍ بَرِ عِ بّ دِ حْشْي رَ عَ نَشَن قِشِ عَلَتَلَ مَ.» نَ دَنفِ شَنبِ، عٍلٍكَنَ نُن عَنِ نَشَ فبِلٍن عٍ شْ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شَ هِننّ عَنِ رَ، عَ قَ دِ شّمّ سَشَن نُن دِ فِنّ قِرِن بَرِ. نَ تّمُي سَمُوٍلِ نُ نَ مْقٍ عَلَتَلَ يَ 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سّرّشّدُبّ نَشَن نُ بَرَ قٌرِ كِ قَنيِ رَ، عَ نَشَ عَ كٌلٌن عَ شَ دِيٍ نُ نَ قٍ حَاشِ رَبَقٍ عِسِرَيِلَكَيٍ رَ. عٍ نُن فِنّ نَشٍيٍ نُ وَلِ رَبَمَ هْرْ مْلِنفِرَ سٌدٍ دّ رَ، عٍ نُ يّنّ رَبَمَ نٍيٍ يّتّ يَتِ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نَشَ عَ شَ دِيٍ مَشْرِن، «مُنقٍ رَ وٌ يِ مْولِ رَبَمَ؟ حَمَ بِرِن وٌ شَ وَلِ كٌبِ نَن قَلَقٍ ﭑ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مَ دِيٍ، وٌ شَ بَ نَ مْولِ رَبَقٍ. ﭑ نَشَن مّقٍ وٌ شُن، عَ مُ قَن قٍوٌ. وٌ عَلَتَلَ شَ حَمَ رَ مُرُتَمَ نّ عَ شَ سّرِ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مِشِ يُنُبِ رَبَ عَ بٌورٍ رَ، عَلَ نَن عَ مَكِيتِمَ، كْنْ شَ مِشِ سَ يُنُبِ رَبَ عَلَتَلَ رَ، ندٍ شَرِ سَمَ نَ كَنيِ بّ؟» كْنْ عٍلِ شَ دِيٍ مُ تِن عٍ تُلِ مَتِدٍ عٍ بَبَ رَ، بَرِ مَ عَلَ سَفٌ نَ نُ عَ رَ عٍ شَ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قٌنِكٍ سَمُوٍلِ نُ نَ مْقٍ عَ قَنيِ رَ. عَ نُ رَقَن عَلَ مَ، عَ نُ رَقَن مِشِيٍ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لْشْي ندٍ نَمِحْنمّ ندٍ نَشَ قَ عٍلِ يِرٍ، عَ عَ قَلَ عَ بّ، «عَلَتَلَ شَ مَسٍنيِ نَن يَ؛ ﭑ مُ ﭑ يّتّ مَسٍن شّ عِ بٍنبَيٍ بّ مِسِرَ، عٍ نُ نَ قِرَوُنَ شَ يَامَرِ بُن مَ تّمُي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عَنِ يِ سُوكِ نَن بَ عَلَتَلَ بّ،«عَلَتَلَ بَرَ ﭑ بْحّ رَ سّيوَ،عَ بَرَ ﭑ شُن نَكٍلِ.ﭑ دّ بَرَ مَقُلُن ﭑ يَشُييٍ شِلِ مَ،ﭑ سّيوَشِ عَلَتَلَ شَ مَلِ شَ 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تَن نَن عِ بٍنبَ سُفَندِ عِسِرَيِلَ بْنسْي بِرِن تَفِ، عَ شَ قِندِ سّرّشّدُبّ رَ ﭑ مَ هْرْ مْلِنفِرَ كُي، عَ شَ تٍ ﭑ مَ سّرّشّ فَندٍ، عَ شَ سُرَيِ فَن سّرّشّ رَ، عَ نُن عَ شَ سّرّشّدُبّ دٌنمَ كُيٍ رَفٌرٌ عَ مَ ﭑ يَ عِ. عِسِرَيِلَ عٍ شَ سّرّشّ فَنشِ نَشَن بِرِن قِمَ ﭑ مَ، ﭑ عَ بِرِن قِ عِ بٍنبَ بْنسْي نَ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قٍ رَ وٌ ﭑ مَ هَدِيَيٍ نُن ﭑ مَ سّرّشّيٍ يٍلٍبُمَ، ﭑ نَشٍيٍ يَمَرِشِ عٍ شَ بَ ﭑ بّ ﭑ مَ بَنشِ كُي؟ مُنقٍ رَ عِ عِ شَ دِيٍ بِنيَشِ دَنفِ ﭑ تَن نَ، عَلَكٌ وٌ شَ وٌ يّتّ رَبْرْفّ هَدِيَ سِنفٍيٍ رَ، ﭑ مَ حَمَ عِسِرَيِلَ نَشٍيٍ بَ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ﭑ تَن عِسِرَيِلَ مَرِفِ عَلَتَلَ شَ مَسٍنيِ نَن يَ؛ سِنفٍ ﭑ نُ بَرَ لَايِدِ تٌنفٌ وٌ بّ، وٌ شَ دٍنبَيَ نُن وٌ بٍنبَيٍ شَ دٍنبَيَ شَ ﭑ مَ وَلِ رَبَ، كْنْ يَكْسِ ﭑ بَرَ نَ نَتّ مَسَرَ، بَرِ مَ ﭑ مِشِ نَن بِنيَمَ نَشَن ﭑ بِنيَ، كْنْ نَشٍيٍ تَن ﭑ مَبٍرٍ مَ، ﭑ يَافِ نَن دُ سُمَ عٍ شُ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قَمَ نّ عِ تَن نُن عِ شَ دٍنبَيَ سّنبّ شُن نَكَنَدٍ، شّمْشِ يٌ مُ تٌمَ وٌ يَ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رَيِلَ شَ قٍ نَ تٍ، عِ قَمَ تْورّ سْتْدٍ ﭑ مَ بَنشِ شَ قٍ رَ. عِ شَ مِشِيٍ مُ سِمَيَ شْنكُيٍ سْتْمَ سْنْ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مِشِ ندٍ لُمَ ﭑ مَ سّرّشّبَدٍ شَ وَلِ كُي، كْنْ نَ قِندِ مَ يَيٍ نُن تْورّ نَن نَ عِ بّ. عِ شَ مِشِيٍ مُ سِمَيَ شْنكُيٍ سْتْ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قٍ نَشَن عِ شَ دِ قِرِنيِيٍ سْتْمَ، نَ نَن قِندِ مَ عِ بّ تْنشُمَ رَ؛ شٌقِنِ نُن قِنٍشَسِ بِرِن قَشَمَ لْشْي كٍرٍ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سّرّشّدُبّ تِنشِنشِ ندٍ قٍنمَ، نَشَن ﭑ بْحّ نُن ﭑ شَشِلِ وَشْنقٍ رَبَمَ. ﭑ بْنسْي قِمَ نّ عَ مَ نَشَن حّرّ مَ مَسِيهُ يَ عِ، ﭑ نَشَن سُفَندِ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بْنسْي مِشِيٍ قَمَ نّ عٍ مَفٌرٌدٍ عَ بُن مَ، عَلَكٌ عٍ شَ كْبِرِ دِ سْتْ، شَ نَ مُ، دٌنسٍ دِ. عٍ قَمَ عَ قَلَدٍ عَ بّ، ‹سّرّشّدُبّ وَلِ ندٍ قِ ﭑ مَ، عَلَكٌ ﭑ شَ ﭑ بَلٌي ندٍ سْتْ.›»]]></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سّنِيّنيِ مَنِيّ مُ نَ.عَلَ فبّتّ يٌ مُ نَ، بَقٍ عَ تَن نَ.سّنبّمَ يٌ مُ نَ عَلْ وٌن مَرِفِ عَ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وٌ يّتّ عِفبٌ،نَ وْيّنيِ مْولِ نَشَ مِنِ وٌ دّ عِ،بَرِ مَ عَلَتَلَ، عَلَ نَن عَ رَ نَشَن قٍ بِرِن كٌلٌن،نَشَن مِشِ شَ وَلِ بِرِن مَنِيَمَ سِكٍي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رٍ سٌ سّنبّمَيٍ شَ شَلِ عِفِرَ مَ نّ،كْنْ يّتّ مَفٌرٌي سّنبّ سْتْ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يٍ سِنفٍ نُ لُفَشِ،نٍيٍ نُ وَلِمَ نّ عَلَكٌ عٍ شَ تَامِ سَرٍ سْتْ،كْنْ نَشٍيٍ نُ كَامّشِ،نٍيٍ تَن بَرَ وَ سَ.فِنّ دِبَرِتَرٍ دِ سٌلٌقٍرٍ بَرِ مَ نّ،كْنْ دِبَرِ بَرَ قِندِ دِبَرِتَرٍ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ن مِشِ قَشَمَ،عَ تَن نَن مِشِ بَلٌمَ.عَ مِشِ رَ سِفَمَ عَلِفِيَمَ،عَ تَن نَن مِشِ رَكٍلِمَ قَ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ن كٍرٍن مِشِ رَبَننَمَ،عَ تَن نَن مِشِ رَقُشَرِ مَ.عَ مِشِ عِتٍمَ،عَ تَن نَن مِشِ عِفٌرٌ مَ.]]></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2026-06-09T23:12:51Z</dcterms:created>
  <dcterms:modified xsi:type="dcterms:W3CDTF">2026-06-09T23:12:51Z</dcterms:modified>
  <dc:title>Bible.com.au: سَمُوٍلِ ١ 2:1-36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