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تَن نُن دَوُدَ شَ سَ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ن سْلُ تٌ فّ دّ مَسَرَدٍ، يٌنَتَن نَشَ قِندِ دَوُدَ شَنُنتٍنيِ رَ. يٌنَتَن نُ عَ شَنُشِ عَلْ عَ يّتّ يَ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لْشْي سْلُ نَشَ كَنكَن دَوُدَ مَ، عَ مُ تِن عَ شَ فبِلٍن عَ بَبَ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نَتَن نُن دَوُدَ نَشَ سَاتَ، بَرِ مَ دَوُدَ نُ رَقَن عَ مَ عَلْ عَ يّتّ يَ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نَتَن نَشَ عَ شَ دٌنمَ شُنفبٍ بَ عَ مَ، عَ عَ رَفٌرٌ دَوُدَ مَ، عَ نُن عَ شَ سَنتِدّفّمَ، عَ شَ شَلِ، نُن عَ شَ بّلّ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 دَوُدَ رَ سَنبَ دّدّ فٍرٍ سٌدٍ، دَوُدَ نُ فٍينِمَ نّ. نَ نَن عَ تٌ سْلُ نَشَ عَ قِندِ عَ شَ سْورِيٍ شُنيِ رَ. نَ قٍ نَشَ رَقَن حَمَ مَ، عَ نُن سْلُ شَ مِشِيٍ يَ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ورِيٍ نُ فبِلٍنمَ تّمُي نَشّ كٍلِقٍ فٍرٍ سٌدٍ، دَوُدَ فٌلِيَتِ قَشَ فٍرٍ نَشَن كُي، عِسِرَيِلَ فِنّيٍ نَشَ مِنِ سْلُ رَلَندٍ. عٍ نُ سِفِ سَمَ مَشَسٍ مْولِ ندٍيٍ رَ، عٍ نُ قَرٍ بٌرٌنمَ، عٍ نُ عٍ شُي عِتٍمَ سّيوّ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سِفِيٍ كُي فِنّيٍ نُ عَ قَلَمَ،«سْلُ بَرَ مِشِ وُلُ وُلُ بْنبْ،كْنْ دَوُدَ تَن مِشِ وُلُ وُلُ دْشْ قُ نَن بْنبْ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نَشَ شْنْ كِ قَنيِ رَ نَ سِفِ شَ قٍ رَ. عَ نَشَ عَ قَلَ، «عٍ نَشّ دَوُدَ بَرَ وُلُ قُ بْنبْ، ﭑ تَن بَرَ وُلُ كٍرٍن بْنبْ. عَ فبٍ مُ لُشِ عَ شَ ﭑ مَ مَنفّ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قٍ نَ لْشْي مَ، سْلُ بْحّ نَشَ رَحَاشُ عَ مَ دَوُدَ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بَ، عَلَ نَشَ عَ نِيَ حِننّ شَ بِرَ سْلُ قْشْ رَ، عَ مَسٍنيِ تِ عَلْ نَمِحْنمّ. عَ شَ تَنبّ نُ سُشُشِ عَ يِ رَ. دَوُدَ نُ نَ كْرَ رَبٍرٍقٍ عَ بّ، عَلْ عَ دَرِشِ عَ رَ كِ نَشّ تّمُي 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 نَشَ عَ شَ تَنبّ عِتٍ، عَ قَ عَ قَلَ، «ﭑ دَوُدَ مَبَنبَنمَ نّ بَنشِ كَنكٍ.» عَ نَشَ كَتَ سَنيَ قِرِن، كْنْ دَوُدَ نَشَ كٍلِ تَنبّ يَ 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 مُ نُ سُو سَشِ دَوُدَ رَ سْنْن، بَرِ مَ عَلَتَلَ نُ نَ دَوُدَ قْشْ رَ، عَ فبِلٍن سْلُ تَن قْ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لُ نَشَ دَوُدَ قِندِ سْورِ وُلُ كٍرٍن مَنفّ رَ، عَلَكٌ عَ شَ عَ مَكُيَ عَ رَ. دَوُدَ نُن عَ شَ سْورِيٍ نُ لُمَ سِفَ رَ فٍرٍ سٌدٍ، دَوُدَ نُ قَ فبِلٍ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ننَكٍلِ كُي، بَرِ مَ عَلَتَلَ نُ نَ عَ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لُ تٌ عَ تٌ قٍ بِرِن سْونّيَشِ دَوُدَ بّ، عَ نَشَ لُ فَاشُي كُي عَ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دَوُدَ نُ رَقَن عِسِرَيِلَ نُن يُدَ بْنسْي مَ، بَرِ مَ عَ نُ تِمَ عٍ يَ رَ نَ فٍرٍ بِرِن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شْي ندٍ سْلُ نَشَ عَ قَلَ دَوُدَ بّ، «ﭑ مَ دِ فِنّ سِنفٍ نَن يَ، عَ شِلِ مٍرَبِ. ﭑ بَرَ عَ قِ عِ مَ. عِ شَ سْورِ وَلِ تُن نَبَ ﭑ بّ عَلَتَلَ شَ فٍرٍيٍ كُي.» سْلُ نُ عَ قَلَمَ عَ بْحّ كُي، «هَلِ ﭑ مُ عَ قَشَ ﭑ يّتّ رَ، ﭑ شَ عَ لُ قِلِسِتَكَيٍ شَ نَ رَبَ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وُدَ نَشَ سْلُ يَابِ، «ندٍ نَ ﭑ تَن نَ؟ ﭑ بَبَ شَبِلّ شُرُن عِسِرَيِلَ بْنسْي يَ مَ، ﭑ تَن شَ قِندِ مَنفّ بِتَ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شَتِ تٌ عَ لِ عَ نُ لَنمَ سْلُ شَ دِ فِنّ مٍرَبِ شَ قِ دَوُدَ مَ، سْلُ نَشَ عَ قِ مٍشٌلَكَ عَدِرِيٍلِ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لُ شَ دِ فِنّ مِكَلِ نُ دَوُدَ شَنُشِ. عٍ تٌ نَ قَلَ سْلُ بّ، نَ نَشَ رَقَن عَ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لُ نُ عَ قَلَمَ عَ يّتّ مَ، «ﭑ شَ عَ قِ عَ مَ، عَلَكٌ عَ شَ قِندِ فَنتَنيِ رَ عَ بّ، قِلِسِتَكَيٍ شَ عَ قَشَ.» نَ كُي سْلُ مَن نَشَ عَ قَلَ دَوُدَ بّ، «تٌ عِ شَ قِندِ ﭑ بِتَ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لُ نَشَ يَامَرِ قِ عَ شَ مِشِيٍ مَ، «وٌ عَ قَلَ دَوُدَ بّ فُندٌ رَ، ‹عِ بَرَ رَقَن مَنفّ نُن عَ شَ مِشِ بِرِن مَ. عِ شَ تِن قِندِدٍ مَنفّ بِتَ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لُ شَ مِشِيٍ تٌ نَ قَلَ دَوُدَ بّ، عَ نَشَ عٍ يَابِ، «وٌ تَن بّ، قٍ شُرِ نَن عَ رَ قِندِقٍ مَنفّ بِتَنيِ رَ؟ سٍتَرٍ نَ ﭑ تَن نَ، نَشَن تِدٍ مُ فبٌ قٍوٌ.»]]></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لُ شَ وَلِكّيٍ نَشَ نَ دّنتّفّ سَ سْلُ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لُ نَشَ عٍ يَمَرِ، «وٌ عَ قَلَ دَوُدَ بّ، ‹مَنفّ مُ وَ مَ سٍسٍ شْن كٌتٍ رَ قٌ عِ شَ قِلِسِتَكَ شّمّ كّمّ سٌلِ شَبَ، عِ قَ عٍ رَ بٍ، عَلَكٌ عَ شَ عَ فبٍ حْشْ عَ يَشُييٍ مَ.›» نَ كُي سْلُ نُ وَ مَ قِلِسِتَكَ شَ دَوُدَ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 شَ وَلِكّيٍ تٌ عَ شَ مَسٍنيِ تِ دَوُدَ بّ، نَ قٍ نَشَ عَ كّنّن، عَ نَشَ عَ مَحْشُن نَ نْمَ عَ نِيَدٍ عَ شَ قِندِ مَنفّ بِتَنيِ رَ. بٍينُن لْشْي دْنشْي شَ عَ 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وُدَ نُن عَ شَ سْورِيٍ نَشَ سَ قِلِسِتَكَ شّمّ كّمّ قِرِن قَشَ. دَوُدَ نَشَ عٍ سٌلِ شَبَ، عَ قَ نَ شَسَبِ كَمَلِشِ رَ مَنفّ شْن مَ، عَلَكٌ عَ شَ قِندِ مَنفّ بِتَنيِ رَ. نَ تّمُي سْلُ نَشَ عَ شَ دِ فِنّ مِكَلِ قِ دَوُدَ مَ، عَ شَ قِندِ عَ شَ فِنّ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 نُ بَرَ عَ كٌلٌن عَلَتَلَ نَ دَوُدَ قْشْ رَ. سْلُ شَ دِ فِنّ مِكَلِ نُ دَوُدَ شَ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لُ نُ فَاشُشِ دَوُدَ يَ رَ، عَ عَ قِندِ عَ يَشُي رَ عَبَ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لِسِتَ كُنتِفِيٍ نُ فٍرٍ تِمَ عِسِرَيِلَ بّ، كْنْ دَوُدَ نُ عٍ بْنبْمَ دَنفِقٍ سْلُ شَ سْورِيٍ بِرِن نَ. نَ كُي عَ نَشَ شِلِ شُنفبٍ سْ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سَمُوٍلِ ١ 18:1-30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