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لِيَتِ نَشَ تِ عِسِرَيِلَ شَ سْورِيٍ يَ رَ، عَ عَ قَلَ عٍ بّ عَ شُي عِتٍشِ رَ، «مُنقٍ رَ وٌ تِشِ فٍرٍ كِ مَ؟ قِلِسِتَكَ نَن ﭑ نَ، سْلُ شَ كٌنيِيٍ نَن وٌ تَن نَ. وٌ مِشِ كٍرٍن سُفَندِ وٌ يَ مَ، عَ شَ قَ، مُشُ قِرِن شَ فٍ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نْ ﭑ نَ، مُشُ قِندِ وٌ شَ كٌنيِيٍ رَ، مُشُ شَ وَلِ وٌ بّ. كْنْ شَ ﭑ تَن نْ عَ رَ، وٌ قَن قِندِ مُشُ شَ كٌنيِيٍ رَ، وٌ شَ وَلِ مُشُ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قِلِسِتَكَ نَشَ عَ قَلَ، «تٌ ﭑ بَرَ يِ فٍرٍ مْولِ تِ وٌ بّ. وٌ مِشِ كٍرٍن سُفَندِ، مُشُ شَ قَ فٍ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لُ نُن عِسِرَيِلَ شَ سْورِيٍ تٌ نَ مَسٍنيِ مّ، عٍ نَشَ فَاشُ كِ قَ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وُدَ بَبَ قِندِشِ يِسَيِ عٍقِرَ مِكَ نَن نَ، نَشَن نُ نَ بّتّلّيمُ يُدَ بْنسْي شَ بْشِ مَ. دِ شّمّ سٌلٌمَسَشَن نَن نُ نَ عَ يِ رَ. سْلُ شَ وَشَتِ، عَ نُ بَرَ قٌ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سَيِ شَ دِ سَشَن سِنفٍيٍ نُ بِرَشِ سْلُ قْشْ رَ فٍرٍ كُي. عٍ شِلِيٍ نَن يَ؛ دِ سِنفٍ عٍلِيَبِ، دِ قِرِن ندٍ عَبِنَدَبٌ، دِ سَشَن ندٍ سَن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وُدَ نَن نُ نَ عٍ بِرِن شَنبِرَتٌي رَ. نَ نَن عَ رَ، دَوُدَ تَارَ سَشَنيِيٍ تٌ سِفَ سْلُ يِرٍ فٍرٍ شَ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 لُمَ سِفَ رَ سْلُ يِرٍ، عَ مَن نُ قَ فبِلٍن عَ بَبَ يِسَيِ شْنيِ شُرُ سٍيٍ دّ مَدٌنقٍ رَ بّتّلّي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تٌنفٌ نَانِ بُن مَ، نَ قِلِسِتَكَ نُ مِنِمَ نّ عِسِرَيِلَكَيٍ يَ عِ فّيسّفّ نُن نُنمَ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يِسَيِ نَشَ عَ قَلَ دَوُدَ بّ، «يِ دٌنسٍ مَفِلِنشِ نُن يِ تَامِ قُ شَنِن مَقُرٍن عِ تَارَيٍ شْن مَ، عٍ يٌنكِنمَ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لِيَتِ شَ فٍرٍ وْيّ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يِ شِحّ شُتِ قُ قَن شَنِن عٍ شَ يَرٍرَتِ شْن مَ. عِ تَارَيٍ شُن مَتٌ عَ رَ، عِ شَ قَ ﭑ كُنقَ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سْلُ نُن عِسِرَيِلَ شَ سْورِ بِرِن قْشْ رَ تٍرٍبِنتِ فُلُنبَ كُي، قِلِسِتَكَيٍ فٍرٍ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وُدَ نَشَ كُرُن سُبَشّ مَ. عَ تٌ شُرُ سٍيٍ تَشُ مِشِ ندٍ رَ، عَ نَشَ عَ شَ كٌتٍ تٌنفٌ، عَ سِفَ عَ بَبَ شَ يَامَرِ رَ. عَ تٌ سٌ عِسِرَيِلَ يٌنكِندٍ، عَ عَ لِ نّ سْورِيٍ نُ نَ مِنِقٍ فٍرٍ شِلِ مَ عٍ شُي عِتٍ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كَيٍ نُن قِلِسِتَكَيٍ نُ تِشِ فٍرٍ كِ مَ عٍ بٌورٍ يَ عِ.]]></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وُدَ نَشَ عَ شَ كٌتٍ لُ كٌتٍ كَنتّ يِ رَ، عَ قَ عَ فِ عَ سِفَ سْورِيٍ يِرٍ. عَ قّقّ سٌ، عَ نَشَ عَ تَارَيٍ شّي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 وْيّنقٍ تّمُي نَشّ، قِلِسِتَكَيٍ شَ سّنبّمَ نَشَ مِنِ. فَدِكَ نَن نُ عَ رَ، نَشَن نُ شِلِ فٌلِيَتِ. عَ نَشَ عَ شَ مَسٍنيِ كٍرٍنيِ تِ دَوُدَ يَ شْ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رَيِلَكَيٍ تٌ نَ سّنبّمَ تٌ، عٍ نَشَ عٍ مَفبِلٍن عٍ شَنبِ شَنبِ مَ فَاشُي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 عَ قَلَ عٍ بٌورٍ بّ، «وٌ بَرَ عَ تٌ مِنِ رَ؟ عَ قَشِ عِسِرَيِلَ نَن تُن مَبٍرٍدٍ. شَ عِسِرَيِلَكَ ندٍ سَ نْ يِ قَشَدٍ، سْلُ نَاقُلِ فبٍفبٍ نَن قِمَ نَ كَنيِ مَ، عَ عَ شَ دِ فِنّ قَن قِ عَ مَ، عَ مَن دُوتِ قٍ بَمَ نّ عَ شَ دٍنبَيَ شُن مَ عِسِرَيِلَ بْشِ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دَوُدَ نَشَ مِشِ ندٍيٍ مَشْرِن عَ قّ مَ، «نَشَن نَ يِ قِلِسِتَكَ قَشَ عَ قَ يَافِ بَ عِسِرَيِلَ مَ، مُنسٍ رَبَمَ نَ كَنيِ بّ؟ ثٍ، ندٍ نَ يِ قِلِسِتَكَ فَانتَرٍ رَ، نَشَن نَ عَلَ كِسِ كَنيِ شَ سْورِيٍ مَبٍرٍقٍ؟»]]></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حَمَ نَشَ عَ يَابِ، عٍ قٍ قَلَ عَ بّ نَشَن نَبَمَ مِشِ بّ نَشَن نَ قِلِسِتَكَ قَشَ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قِلِسِتَكَيٍ نَشَ عٍ شَ سْورِيٍ مَلَن فٍرٍ شِلِ مَ عٍقٍسِ دَ مِمِ، سٌكٌ نُن عَسٍكَ تَفِ يُدَيَ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وُدَ تَارَ عٍلِيَبِ تٌ نَ وْيّنيِ مّ، عَ نَشَ شْنْ عَ شُنيَ مَ. عَ نَشَ عَ قَلَ عَ بّ، «مُنسٍ عِ رَقَشِ بٍ؟ عِ شُرُ سٍيٍ لُشِ ندٍ يِ رَ فبٍنفبٍرٍنيِ مَ؟ ﭑ عِ كٌلٌن عَ قَنيِ رَ. يّتّ عِفبٌي نَن عِ رَ، عِ تَن قُيَنتٍ. عِ قَشِ سُنبُدٍ فٍرٍ نَن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دَوُدَ نَشَ عَ قَلَ، «ﭑ مُنسٍ رَبَشِ؟ ﭑ مُ مَشْرِنيِ شَ تُن تِ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عَ نَشَ عَ كٌبٍ سٌ عَ تَارَ رَ، عَ مَن نَشَ مِشِ فبّتّ مَشْرِن نَ قٍ مَ. عٍ قَن نَشَ نَ يَابِ كٍرٍنيِ قَلَ عَ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مِشِيٍ تٌ دَوُدَ شَ مَسٍنيِ قَلَ سْلُ بّ، سْلُ نَشَ عَ شِ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دَوُدَ نَشَ عَ قَلَ سْلُ بّ، «مِشِ يٌ نَشَ فَاشُ يِ قِلِسِتَكَ يَ رَ. ﭑ تَن يَتِ، عِ شَ كٌنيِ، ﭑ عَ فٍرٍ مَ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لُ نَشَ عَ يَابِ، «عِ مُ نْمَ يِ قِلِسِتَكَ فٍرٍدٍ. دِ مّدِ نَن عِ رَ. عَ تَن بَرَ مْ فٍرٍ قٍ كُي كَبِ عَ قٌنِكٍ تّمُ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دَوُدَ نَشَ عَ قَلَ سْلُ بّ، «ﭑ تَن عِ شَ كٌنيِ، ﭑ تَن نَن ﭑ بَبَ شَ شُرُ سٍيٍ دّ مَدٌنمَ رَ. وُلَ سُبٍ عَلْ يّتّ نَ قَ ﭑ مَ شُرُ سٍ ندٍ سُشُ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ﭑ عَ كٍرِ مَ نّ، ﭑ عَ بْنبْ هَن ﭑ نَ شُرُ سٍ بَ عَ دّ عِ. شَ عَ عَ يَ رَقِندِ ﭑ مَ، ﭑ عَ سُشُمَ عَ كْن شَبٍ نَن مَ، ﭑ عَ قَ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شَ كٌنيِ تٌ قَتَ يّتّ نُن وُلَءِ سُبٍ بْنبْدٍ نَ كِ، ﭑ نَ مْولِ قَن نَبَمَ نّ يِ قِلِسِتَكَ سُننَتَرٍ رَ، بَرِ مَ عَ عَلَ كِسِ كَنيِ شَ سْورِيٍ مَبٍرٍ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دَوُدَ مَن نَشَ عَ قَلَ، «عَلَتَلَ نَشَن ﭑ نَتَنفَ يّتّ نُن وُلَءِ سُبٍ مَ، عَ قَمَ ﭑ نَتَنفَدٍ يِ قِلِسِتَكَ قَن مَ.» نَ كُي، سْلُ نَشَ عَ يَابِ، «سِفَ، عَلَتَلَ شَ لُ عِ سّيتِ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 نُن عِسِرَيِلَ شَ سْورِيٍ قَن نَشَ عٍ مَلَن، عٍ سَ يٌنكِن تٍرٍبِنتِ فُلُنبَ كُي قِلِسِتَكَيٍ 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لُ نَشَ عَ شَ مَكَنتَ سٍيٍ رَفٌرٌ دَوُدَ مَ، عَ شَ سْورِ شُنيِ مَكَنتَسٍ وُرٍ فبٍيلِ دَاشِ، عَ نُن عَ كَنكٍ مَكَنتَسٍ.]]></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دَوُدَ نَشَ سْلُ شَ سَنتِدّفّمَ رَفٌرٌ عَ تّي كُي، نَشَن نُ شِرِشِ عَ تَفِ، كْنْ عَ قّقّ حّرّ قْلْ عَ مُ نْ، بَرِ مَ عَ مُ دَرِشِ نَ مْولِ رَ. نَ كُي عَ نَشَ عَ قَلَ سْلُ بّ، «ﭑ مُ نْمَ سِفَدٍ يِ كَنتَ سٍيٍ رَ ﭑ مَ، بَرِ مَ ﭑ مُ دَرِشِ عَ رَ.» دَوُدَ نَشَ نَ كَنتَ سٍيٍ بِرِن بَ عَ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عَ شَ يِسُشُوُرِ تٌنفٌ، عَ فّمّ مَنْشُنشِ سُولِ قٍن قٌلٍ كُي، عَ عٍ سَ عَ شَ فبْنقْي كُي. عَ نَشَ سِفَ نَ قِلِسِتَكَ شِلِ مَ، عَ شَ لَاتِ سُشُشِ عَ يِ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قِلِسِتَكَ نَشَ عَ مَكْرّ دَوُدَ رَ، عَ شَ كَنكٍ مَكَنتَسٍ شُنفبٍ شَنِنمَ تِشِ عَ 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تٌ دَوُدَ تٌ، عَ قٌنِكٍ تٌقَنيِ نَ عَ رَ، عَ نَشَ يٌ عَ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قِلِسِتَكَ نَشَ عَ قَلَ دَوُدَ بّ، «ثٍ، بَرٍ نَن ﭑ نَ، عِ تٌ قَمَ ﭑ فٍرٍدٍ وُرِ رَ؟» عَ نَشَ دَوُدَ دَنكَ عَ شَ عَلَيٍ شِلِ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 قَ عَ قَلَ عَ بّ، «قَ بٍ، ﭑ عِ سُبٍ سٌمَ شْنِيٍ يِ رَ نَشٍيٍ حّرّ مَ كٌورٍ مَ، عَ نُن سُبٍيٍ نَشٍيٍ نَ وُلَ عِ.»]]></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دَوُدَ نَشَ عَ يَابِ، «عِ تَن قَقٍ ﭑ فٍرٍدٍ سَنتِدّفّمَ نُن تَنبّ مْولِ قِرِن نَن نَ. ﭑ تَن عِ فٍرٍ مَ عِسِرَيِلَ شَ سْورِيٍ مَرِفِ عَلَتَلَ نَن شِلِ رَ، عِ نَشَن مَبٍرٍ مَ.]]></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تٌ عَلَتَلَ عِ سَمَ نّ ﭑ بّلّشّ. ﭑ عِ بْنبْمَ نّ، ﭑ عِ شُنيِ بٌلٌن، ﭑ قِلِسِتَكَيٍ بِنبِ قِمَ نّ شْنِيٍ نُن سُبٍ شَاحّيٍ مَ. نَ تّمُي، دُنِحَ بِرِن عَ كٌلٌنمَ نّ عَ عَلَ نَ عِسِرَيِلَ قْشْ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يِ حَمَ بِرِن قَمَ عَ كٌلٌندٍ عَ عَلَتَلَ مُ مِشِ رَكِسِمَ سَنتِدّفّمَ نُن تَنبّ سَابُي رَ. مِشِ كِسِمَ عَلَتَلَ نَن سَابُي رَ، نَشَن وٌ سَمَ مُشُ بّلّ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قِلِسِتَكَيٍ نُ نَ فٍيَ يِرٍ سّيتِ كٍرٍن، عِسِرَيِلَكَيٍ قَن نُ نَ بٌورٍ سّيتِ، فُلُنبَ نَ عٍ تَفِ.]]></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قِلِسِتَكَ تٌ سِفَ قْلْ دَوُدَ مَ، دَوُدَ نَشَ عَ فِ كٍرٍن نَ عٍ نُن قِلِسِتَكَ شَ نَرَلَن.]]></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نَشَ عَ بّلّشّ رَفٌرٌ عَ شَ فبْنقْي كُي، عَ فّمّ كٍرٍن تٌنفٌ، عَ وٌلِ عَ شَ لَاتِ رَ. فّمّ نَشَ نَ قِلِسِتَكَ فْنْ عَ تِفِ مَ، عَ عَ شُن كٌنكٌتَ بْو. عَ نَشَ بِرَ عَ يَتَفِ مَ بْشِ.]]></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دَوُدَ سّنبّ فبٌ قِلِسِتَكَ بّ نَ كِ نّ، عَ عَ قَشَ لَاتِ نُن فّمّ كٍرٍن ثٍتِ رَ سَنتِدّفّمَ شَنبِ.]]></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دَوُدَ نَشَ عَ فِ عَ سِفَ نَ قِلِسِتَكَ سَشِ دّننَشّ، عَ قِلِسِتَكَ شَ سَنتِدّفّمَ بَ عَ تّي عِ، عَ عَ قَشَ عَ رَ، عَ عَ شُنيِ بٌلٌن عَ دّ عِ.قِلِسِتَكَيٍ تٌ عَ تٌ عٍ شَ سّنبّمَ بَرَ قَشَ، عٍ نَشَ عٍ فِ.]]></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سِرَيِلَكَيٍ نُن يُدَكَيٍ نَشَ عٍ شُي رَ مِنِ، عٍ قَ قِلِسِتَكَيٍ كٍرِ فُلُنبَ قْلّ، هَن عٍكِرٌن تَا نَادّ رَ. قِلِسِتَكَ بِنبِيٍ نُ سَشِ كِرَ شْن كٍلِقٍ سَارَيِمِ هَن فَتِ نُن عٍكِرٌن.]]></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سِرَيِلَكَيٍ تٌ فّ قِلِسِتَكَيٍ كٍرِدٍ كِرَ شْن مَ، عٍ نَشَ فبِلٍن نٍيٍ يٌنكِندٍ، عٍ عٍ شَ سٍيٍ شَنِن.]]></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دَوُدَ نَشَ نَ قِلِسِتَكَ شُنيِ شَنِن دَرِ سَلَمُ، عَ عَ شَ فٍرٍ سٌسٍ رَفَتَ عَ يّتّ شَ كِرِ بَنشِ كُي.]]></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سْلُ تٌ دَوُدَ تٌ سِفَقٍ رَ نَ قِلِسِتَكَ فٍرٍدٍ، عَ نَشَ عَ شَ سْورِ مَنفّ عَبٍنٍرِ مَشْرِن، «ندٍ شَ دِ نَ يِ سّفّتَلَ رَ؟» عَبٍنٍرِ نَشَ عَ يَابِ، «مَنفّ، ﭑ مُ نَ كٌلٌن قٍوٌ.»]]></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مَنفّ نَشَ عَ يَمَرِ، «عِ شَ عَ كٌلٌن نَشَن شَ دِ نَ يِ سّفّتَلَ رَ.»]]></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دَوُدَ تٌ فبِلٍن كٍلِقٍ نَ قِلِسِتَكَ قَشَدٍ، عَبٍنٍرِ نَشَ عَ شَنِن سْلُ يِرٍ. قِلِسِتَكَ شُنيِ نُ سُشُشِ دَوُدَ بّلّ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قِلِسِتَكَيٍ شَ سّنبّمَ ندٍ نَشَ مِنِ، نَشَن نُ شِلِ فٌلِيَتِ، عَ كُيَ مّتِرِ سَشَن.]]></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سْلُ نَشَ عَ قَلَ عَ بّ، «ﭑ مَ دِ، ندٍ نَ عِ بَبَ رَ؟» دَوُدَ نَشَ عَ يَابِ، «عِ شَ كٌنيِ يِسَيِ بّتّلّيمُكَ شَ دِ نَن ﭑ نَ.»]]></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ورِ شُنيِ مَكَنتَسٍ نُ نَ عَ شُن نَ، نَشَن يَءِلَنشِ وُرٍ فبٍيلِ رَ. كَنكٍ مَكَنتَسٍ وُرٍ فبٍيلِ دَاشِ نُ نَ عَ مَ، نَشَن بِنيّ لَنشِ كِلٌ تٌنفٌ سٍن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نيِ مَكَنتَسٍ وُرٍ فبٍيلِ دَاشِ نُ نَ عَ سَنيِيٍ مَ، تَنبّ وُرٍ فبٍيلِ دَاشِ قَن نُ فبَكُشِ عَ قَ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تَنبّ نُ يَءِلَنشِ وُرِ كُيٍ رَ نَشَن شُنفبٌ عَلْ مَبْي شَ وُرِ، دُفِ مَسْشْ سٍ. عَ شَ تَنبّ حْي نُ يَءِلَنشِ وُرٍ رَ، عَ شَ بِنيّ كِلٌ سٌلٌقٍرٍ. عَ شَ مَكَنتَسٍ شُنفبٍ نُ نَ مِشِ ندٍ يِ رَ نَشَن نُ تِشِ عَ يَ رَ.]]></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2026-06-15T12:18:09Z</dcterms:created>
  <dcterms:modified xsi:type="dcterms:W3CDTF">2026-06-15T12:18:09Z</dcterms:modified>
  <dc:title>Bible.com.au: سَمُوٍلِ ١ 17:1-58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