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presProps" Target="presProps.xml"/>
  <Relationship Id="rId42" Type="http://schemas.openxmlformats.org/officeDocument/2006/relationships/viewProps" Target="viewProps.xml"/>
  <Relationship Id="rId4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36370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سَمُوٍلِ ١ 15:1-3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عَ نَشَ عَمَلّكِ مَنفّ عَفَفَ سُشُ، عَ مُ عَ قَشَ، كْنْ عَ نَشَ عَ شَ حَمَ تَن بِرِن سْنتْ سَنتِدّفّمَ رَ.]]></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سْلُ نُن عَ شَ حَمَ مُ تِن عَفَفَ قَشَدٍ. عٍ نَشَ عَ لُ عَ نِي رَ، عَ نُن عَ شَ شُرُ سٍ قَنيِ بْرْفّشِيٍ، عَ شَ يّشّييٍ، عَ شَ سِيٍ، نُن عَ شَ نِنفٍيٍ. عٍ مُ تِن نٍيٍ سْنتْدٍ، كْنْ نَشٍيٍ مُ قَنشِ، عٍ نٍيٍ نَن قَشَ.]]></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عَلَتَلَ نَشَ يِ مَسٍنيِ تِ سَمُوٍلِ بّ،]]></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ﭑ نِمِسَشِ سْلُ شَ قٍ رَ ﭑ نَشَن تِشِ مَنفّ رَ، بَرِ مَ عَ بَرَ عَ كٌبٍ سٌ ﭑ نَ، عَ مُ بِرَشِ ﭑ وْيّن شُي قْشْ رَ.» سَمُوٍلِ نَشَ سُننُن كِ قَنيِ، عَ عَلَتَلَ مَكُلَ نَ كْي بِرِن نَ.]]></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عَ نَشَ كٍلِ سُبَشّ مَ، عَ سِفَ سْلُ يِرٍ. مِشِ ندٍ نَشَ عَ قَلَ عَ بّ عَ سْلُ بَرَ سِفَ كَرٍ مٍلٍ فٍيَ قَرِ تْنشُمَ ندٍ تِدٍ. نَ دَنفِ شَنبِ، عَ كٍلِ مّننِ، عَ فٌرٌ فِلِفَلِ.]]></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سَمُوٍلِ تٌ سْلُ يِرٍ لِ، سْلُ نَشَ عَ قَلَ عَ بّ، «عَلَ شَ بَرَكَ سَ عِ مَ. ﭑ بَرَ عَلَتَلَ شَ يَامَرِ رَتِنمّ.»]]></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سَمُوٍلِ نَشَ عَ مَشْرِن، «ﭑ شُرُ سٍ وَ شُي مُندُن مّقٍ يِ كِ؟»]]></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سْلُ نَشَ عَ يَابِ، «حَمَ نَن قَشِ يِ شُرُ سٍيٍ رَ عٍ نَشَن تٌنفٌشِ عَمَلّكِكَيٍ يِ رَ، عَلَكٌ عٍ شَ عٍ بَ سّرّشّ رَ عِ مَرِفِ عَلَتَلَ بّ. مُشُ بَرَ نَ دْنشْي تَن سْنتْ.»]]></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سَمُوٍلِ نَشَ عَ قَلَ سْلُ بّ، «عَوَ يِرٍ. ﭑ شَ عَلَتَلَ شَ مَسٍنيِ قَلَ عِ بّ عَ نَشَن قِشِ ﭑ مَ يِ كْي رَ.» سْلُ نَشَ عَ قَلَ، «عَوَ، نَ قَلَ ﭑ بّ.»]]></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سَمُوٍلِ نَشَ عَ قَلَ، «عَلَتَلَ مُ عِ تِشِ شّ مَنفّ رَ عِسِرَيِلَ بْنسْي شُن مَ، هَلِ عِ تٌ نُ عَ كٌلٌن مِشِ شُرُدِ نَن عِ رَ؟]]></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سْلُ شَ تَنتَنيِ]]></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عَلَتَلَ عِ شّي نّ، عَ عَ قَلَ عِ بّ، ‹سِفَ عَمَلّكِ يُنُبِتْييٍ سْنتْدٍ. عِ شَ عٍ بِرِن حْن قٍوٌ›.]]></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مُنقٍ رَ عِ مُ عِ تُلِ مَتِشِ عَلَتَلَ شُي رَ؟ مُنقٍ رَ عِ بَفَنشِ نَ سٍيٍ مَ، عِ قٍ حَاشِ رَبَ عَلَتَلَ يَ عِ؟»]]></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سْلُ نَشَ سَمُوٍلِ يَابِ، «ﭑ بَرَ عَلَتَلَ شُي رَبَتُ عَ قَنيِ رَ. ﭑ بَرَ بِرَ عَ شَ كِرَ قْشْ رَ، عَ ﭑ تِشِ نَشَن شْن مَ. ﭑ قَشِ عَمَلّكِ مَنفّ عَفَفَ نَن تُن نَ، ﭑ بَرَ عَمَلّكِ حَمَ دْنشْي بِرِن سْنتْ.]]></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كْنْ حَمَ بَرَ عَ شَ شُرُ سٍ قَنيِيٍ مَيٍفٍتِ، نٍيٍ شَ قِندِ سّرّشّ قِسَمَنتٍيٍ رَ عِ مَرِفِ عَلَتَلَ بّ فِلِفَلِ.»]]></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سَمُوٍلِ نَشَ عَ يَابِ،«عَلَتَلَ حّلّشِنمَ سّرّشّ فَن دَاشِيٍ نُن هَدِيَيٍ نَن نَ بَ،كَ عَ حّلّشِنمَ مِشِيٍ نَن نَ نَشٍيٍ عَ شُي رَبَتُمَ؟ﭑ شَ عَ قَلَ عِ بّ،يَامَرِ رَبَتُقٍ قِسَ سّرّشّ بَقٍ بّ،يّتّ مَفٌرٌي قِسَ، يّشّي كٌنتٌنيِ تُرٍ بّ.]]></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عَلَ شُي مَتَندِقٍ حَاشُ،عَلْ سٍمَتٌي شَ وَلِ حَاشُشِ كِ نَشّ.عَلَ شَ يَامَرِ مَتَندِقٍ حَاشُ،عَلْ كُيٍ بَتُقٍ حَاشُشِ كِ نَشّ.عِ تٌ بَرَ عَلَتَلَ شَ يَامَرِ رَبّحِن،عَ قَن قَمَ نّ عِ رَبّحِندٍ،عَ مَنفّيَ بَ عِ يِ رَ.»]]></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سْلُ نَشَ عَ قَلَ سَمُوٍلِ بّ، «ﭑ بَرَ يُنُبِ رَبَ. ﭑ بَرَ عَلَتَلَ شَ سّرِيّ كَنَ، ﭑ بَرَ عِ قَن شُي مَتَندِ. ﭑ نُ فَاشُشِ حَمَ نَن يَ رَ، ﭑ نَشَ ﭑ تُلِ مَتِ عٍ رَ.]]></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يَكْسِ ﭑ بَرَ عِ مَيَندِ، دِحّ ﭑ مَ يُنُبِ مَ. عِ نَشَ فبِلٍن ﭑ قْشْ رَ. نَ كُي ﭑ قَن شَ سُيِدِ عَلَتَلَ بّ.»]]></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سَمُوٍلِ نَشَ عَ قَلَ سْلُ بّ، «ﭑ مُ بِرَ مَ عِ قْشْ رَ، بَرِ مَ عِ بَرَ عِ كٌبٍ رَ سٌ عَلَتَلَ شَ مَسٍنيِ رَ، عَلَتَلَ قَن بَرَ عِ رَبّحِن، عَ بَرَ عِسِرَيِلَ مَنفّيَ بَ عِ يِ رَ.»]]></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سَمُوٍلِ تٌ عَ مَقِندِ سِفَقٍ رَ، سْلُ نَشَ عَ شَ دٌنمَ سُشُ، عَ قَ بْو عَ يِ رَ.]]></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سَمُوٍلِ نَشَ عَ قَلَ سْلُ بّ، «عَلَتَلَ ﭑ تَن نَن شّي ﭑ شَ عِ سُفَندِ مَنفّ رَ عَ شَ حَمَ عِسِرَيِلَ شُن مَ. عِ تُلِ مَتِ عَلَتَلَ شَ مَسٍنيِ رَ.]]></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سَمُوٍلِ نَشَ عَ قَلَ عَ بّ، «تٌ عَلَتَلَ قَن بَرَ عِسِرَيِلَ مَنفّيَ بَ عِ يِ رَ نَ كِ، عَ عَ قِ عِ بٌورٍ مَ، نَشَن قَن دَنفِ عِ تَن نَ.]]></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عَلَتَلَ نَشَن قِندِشِ عِسِرَيِلَ سّنبّ رَ، عَ مُ وُلٍ قَلَمَ، عَ شَشِلِ مُ مَسَرَ مَ. عِبُنَدَ مَ مُ عَ رَ.»]]></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سْلُ مَن نَشَ عَ قَلَ، «ﭑ بَرَ يُنُبِ رَبَ. يَندِ، ﭑ بَرَ عِ مَشَندِ، عِ شَ ﭑ بِنيَ عِسِرَيِلَ نُن عَ كُنتِفِيٍ يَ عِ. بِرَ ﭑ قْشْ رَ، ﭑ شَ سُيِدِ عِ مَرِفِ عَلَتَلَ بّ.»]]></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نَ تّمُي سَمُوٍلِ نَشَ بِرَ سْلُ قْشْ رَ. سْلُ نَشَ سُيِدِ عَلَتَلَ بّ.]]></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نَ دَنفِ شَنبِ سَمُوٍلِ نَشَ عَ قَلَ، «وٌ قَ عَمَلّكِ مَنفّ عَفَفَ رَ.» عَفَفَ نَشَ قَ بْحّسَ كُي، بَرِ مَ عَ مَحْشُنشِ نّ عٍ مُ شْنْشِ عَ مَ سْنْن عٍ شَ عَ قَشَ.]]></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سَمُوٍلِ نَشَ عَ قَلَ عَ بّ، «عِ تٌ دِنفّيٍ شَ دِيٍ قَشَ عِ شَ سَنتِدّفّمَ رَ، عِ نفَ قَن شَ دِ بَمَ عَ يِ رَ.» سَمُوٍلِ تٌ نَ قَلَ، عَ نَشَ عَ قَشَ عَلَتَلَ يَ عِ فِلِفَلِ.]]></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سَمُوٍلِ نَشَ سِفَ رَ مَ. سْلُ قَن نَشَ سِفَ عَ شْنيِ فِبِيَ.]]></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سَمُوٍلِ مُ سْلُ تٌ سْنْن. عَ نَشَ سُننُن سْلُ شَ قٍ رَ. عَلَتَلَ قَن نَشَ نِمِسَ عَ سْلُ قِندِقٍ مَنفّ رَ عِسِرَيِلَ.]]></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مَنفّ عَلَتَلَ شُي نَن يَ؛ ‹ﭑ بَرَ نَتّ تٌنفٌ عَمَلّكِكَيٍ شَ قٍ رَ، نَشٍيٍ تٌندِ عِسِرَيِلَ شَ دَنفِ عٍ شَ كِرَ شْن كٍلِقٍ رَ مِسِرَ.]]></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يَكْسِ، سِفَ، عٍ رَتْن. عِ نَشَ عٍ سٍسٍ لُ نَا. عِ شَ عٍ شَ شّمّيٍ، عٍ شَ فِنّيٍ، عٍ شَ دِيٍ، عٍ شَ دِيْرّيٍ، عٍ شَ نِنفٍيٍ، عٍ شَ يّشّييٍ، عٍ شَ سِيٍ، عٍ شَ حْشْمّيٍ، عٍ شَ سٌقَلٍيٍ بِرِن قَشَ.›»]]></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سْلُ نَشَ عَ شَ سْورِ فَلِ مَلَن تٍلَيِمِ. شّمّ مِشِ وُلُ كّمّ قِرِن نَن قَشِ كٍلِقٍ كْولَ مَ، شّمّ مِشِ وُلُ قُ نَن قَشِ كٍلِقٍ يُدَ بْنسْي مَ.]]></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سْلُ نَشَ فَنتَنيِ تٍ قٌلٍ كُي عَمَلّكِكَيٍ شَ تَا قَرِ مَ.]]></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عَ نَشَ عَ قَلَ كٍنِ بْنسْي بّ، «وٌ مِنِ عَمَلّكِكَيٍ تَفِ، عَلَكٌ وٌ نَشَ سْنتْ عٍ يَ مَ، بَرِ مَ وٌ هِننّ نّ عِسِرَيِلَكَيٍ رَ عٍ مِنِشِ مِسِرَ بْشِ رَ تّمُي نَشّ.» كٍنِ بْنسْي نَشَ مِنِ عَمَلّكِكَيٍ يَ مَ.]]></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سْلُ نَشَ عَمَلّكِكَيٍ بْنبْ كٍلِقٍ هَوِلَ مَ هَن سُرِ سٌدٍ دّ رَ مِسِرَ يَ رَ.]]></a:t>
            </a:r>
          </a:p>
        </p:txBody>
      </p:sp>
    </p:spTree>
  </p:cSld>
  <p:clrMapOvr>
    <a:masterClrMapping/>
  </p:clrMapOvr>
</p:sld>
</file>

<file path=ppt/theme/theme1.xml><?xml version="1.0" encoding="utf-8"?>
<a:theme xmlns:a="http://schemas.openxmlformats.org/drawingml/2006/main" name="Theme2">
  <a:themeElements>
    <a:clrScheme name="Theme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2026-09-14T00:57:09Z</dcterms:created>
  <dcterms:modified xsi:type="dcterms:W3CDTF">2026-09-14T00:57:09Z</dcterms:modified>
  <dc:title>Bible.com.au: سَمُوٍلِ ١ 15:1-35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