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مَلّكِ مَنفّ عَفَفَ سُشُ، عَ مُ عَ قَشَ، كْنْ عَ نَشَ عَ شَ حَمَ تَن بِرِن سْنتْ سَنتِدّفّمَ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لُ نُن عَ شَ حَمَ مُ تِن عَفَفَ قَشَدٍ. عٍ نَشَ عَ لُ عَ نِي رَ، عَ نُن عَ شَ شُرُ سٍ قَنيِ بْرْفّشِيٍ، عَ شَ يّشّييٍ، عَ شَ سِيٍ، نُن عَ شَ نِنفٍيٍ. عٍ مُ تِن نٍيٍ سْنتْدٍ، كْنْ نَشٍيٍ مُ قَنشِ، عٍ نٍيٍ نَن قَ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يِ مَسٍنيِ تِ سَمُوٍلِ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مِسَشِ سْلُ شَ قٍ رَ ﭑ نَشَن تِشِ مَنفّ رَ، بَرِ مَ عَ بَرَ عَ كٌبٍ سٌ ﭑ نَ، عَ مُ بِرَشِ ﭑ وْيّن شُي قْشْ رَ.» سَمُوٍلِ نَشَ سُننُن كِ قَنيِ، عَ عَلَتَلَ مَكُلَ نَ كْي بِرِ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كٍلِ سُبَشّ مَ، عَ سِفَ سْلُ يِرٍ. مِشِ ندٍ نَشَ عَ قَلَ عَ بّ عَ سْلُ بَرَ سِفَ كَرٍ مٍلٍ فٍيَ قَرِ تْنشُمَ ندٍ تِدٍ. نَ دَنفِ شَنبِ، عَ كٍلِ مّننِ، عَ فٌرٌ فِلِفَ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مُوٍلِ تٌ سْلُ يِرٍ لِ، سْلُ نَشَ عَ قَلَ عَ بّ، «عَلَ شَ بَرَكَ سَ عِ مَ. ﭑ بَرَ عَلَتَلَ شَ يَامَرِ رَتِن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مُوٍلِ نَشَ عَ مَشْرِن، «ﭑ شُرُ سٍ وَ شُي مُندُن مّقٍ يِ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لُ نَشَ عَ يَابِ، «حَمَ نَن قَشِ يِ شُرُ سٍيٍ رَ عٍ نَشَن تٌنفٌشِ عَمَلّكِكَيٍ يِ رَ، عَلَكٌ عٍ شَ عٍ بَ سّرّشّ رَ عِ مَرِفِ عَلَتَلَ بّ. مُشُ بَرَ نَ دْنشْي تَن سْن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مُوٍلِ نَشَ عَ قَلَ سْلُ بّ، «عَوَ يِرٍ. ﭑ شَ عَلَتَلَ شَ مَسٍنيِ قَلَ عِ بّ عَ نَشَن قِشِ ﭑ مَ يِ كْي رَ.» سْلُ نَشَ عَ قَلَ، «عَوَ، نَ قَلَ ﭑ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مُوٍلِ نَشَ عَ قَلَ، «عَلَتَلَ مُ عِ تِشِ شّ مَنفّ رَ عِسِرَيِلَ بْنسْي شُن مَ، هَلِ عِ تٌ نُ عَ كٌلٌن مِشِ شُرُدِ نَن عِ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شَ تَنتَ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عِ شّي نّ، عَ عَ قَلَ عِ بّ، ‹سِفَ عَمَلّكِ يُنُبِتْييٍ سْنتْدٍ. عِ شَ عٍ بِرِن حْن قٍوٌ›.]]></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قٍ رَ عِ مُ عِ تُلِ مَتِشِ عَلَتَلَ شُي رَ؟ مُنقٍ رَ عِ بَفَنشِ نَ سٍيٍ مَ، عِ قٍ حَاشِ رَبَ عَلَتَلَ يَ عِ؟»]]></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لُ نَشَ سَمُوٍلِ يَابِ، «ﭑ بَرَ عَلَتَلَ شُي رَبَتُ عَ قَنيِ رَ. ﭑ بَرَ بِرَ عَ شَ كِرَ قْشْ رَ، عَ ﭑ تِشِ نَشَن شْن مَ. ﭑ قَشِ عَمَلّكِ مَنفّ عَفَفَ نَن تُن نَ، ﭑ بَرَ عَمَلّكِ حَمَ دْنشْي بِرِن سْن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حَمَ بَرَ عَ شَ شُرُ سٍ قَنيِيٍ مَيٍفٍتِ، نٍيٍ شَ قِندِ سّرّشّ قِسَمَنتٍيٍ رَ عِ مَرِفِ عَلَتَلَ بّ فِلِفَ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مُوٍلِ نَشَ عَ يَابِ،«عَلَتَلَ حّلّشِنمَ سّرّشّ فَن دَاشِيٍ نُن هَدِيَيٍ نَن نَ بَ،كَ عَ حّلّشِنمَ مِشِيٍ نَن نَ نَشٍيٍ عَ شُي رَبَتُمَ؟ﭑ شَ عَ قَلَ عِ بّ،يَامَرِ رَبَتُقٍ قِسَ سّرّشّ بَقٍ بّ،يّتّ مَفٌرٌي قِسَ، يّشّي كٌنتٌنيِ تُرٍ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شُي مَتَندِقٍ حَاشُ،عَلْ سٍمَتٌي شَ وَلِ حَاشُشِ كِ نَشّ.عَلَ شَ يَامَرِ مَتَندِقٍ حَاشُ،عَلْ كُيٍ بَتُقٍ حَاشُشِ كِ نَشّ.عِ تٌ بَرَ عَلَتَلَ شَ يَامَرِ رَبّحِن،عَ قَن قَمَ نّ عِ رَبّحِندٍ،عَ مَنفّيَ بَ عِ 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لُ نَشَ عَ قَلَ سَمُوٍلِ بّ، «ﭑ بَرَ يُنُبِ رَبَ. ﭑ بَرَ عَلَتَلَ شَ سّرِيّ كَنَ، ﭑ بَرَ عِ قَن شُي مَتَندِ. ﭑ نُ فَاشُشِ حَمَ نَن يَ رَ، ﭑ نَشَ ﭑ تُلِ مَتِ عٍ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كْسِ ﭑ بَرَ عِ مَيَندِ، دِحّ ﭑ مَ يُنُبِ مَ. عِ نَشَ فبِلٍن ﭑ قْشْ رَ. نَ كُي ﭑ قَن شَ سُيِدِ عَلَتَلَ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مُوٍلِ نَشَ عَ قَلَ سْلُ بّ، «ﭑ مُ بِرَ مَ عِ قْشْ رَ، بَرِ مَ عِ بَرَ عِ كٌبٍ رَ سٌ عَلَتَلَ شَ مَسٍنيِ رَ، عَلَتَلَ قَن بَرَ عِ رَبّحِن، عَ بَرَ عِسِرَيِلَ مَنفّيَ بَ عِ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سَمُوٍلِ تٌ عَ مَقِندِ سِفَقٍ رَ، سْلُ نَشَ عَ شَ دٌنمَ سُشُ، عَ قَ بْو عَ 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مُوٍلِ نَشَ عَ قَلَ سْلُ بّ، «عَلَتَلَ ﭑ تَن نَن شّي ﭑ شَ عِ سُفَندِ مَنفّ رَ عَ شَ حَمَ عِسِرَيِلَ شُن مَ. عِ تُلِ مَتِ عَلَتَلَ شَ مَسٍن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مُوٍلِ نَشَ عَ قَلَ عَ بّ، «تٌ عَلَتَلَ قَن بَرَ عِسِرَيِلَ مَنفّيَ بَ عِ يِ رَ نَ كِ، عَ عَ قِ عِ بٌورٍ مَ، نَشَن قَن دَنفِ عِ تَن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نَشَن قِندِشِ عِسِرَيِلَ سّنبّ رَ، عَ مُ وُلٍ قَلَمَ، عَ شَشِلِ مُ مَسَرَ مَ. عِبُنَدَ مَ مُ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لُ مَن نَشَ عَ قَلَ، «ﭑ بَرَ يُنُبِ رَبَ. يَندِ، ﭑ بَرَ عِ مَشَندِ، عِ شَ ﭑ بِنيَ عِسِرَيِلَ نُن عَ كُنتِفِيٍ يَ عِ. بِرَ ﭑ قْشْ رَ، ﭑ شَ سُيِدِ عِ مَرِفِ عَلَتَلَ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تّمُي سَمُوٍلِ نَشَ بِرَ سْلُ قْشْ رَ. سْلُ نَشَ سُيِدِ عَلَتَلَ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دَنفِ شَنبِ سَمُوٍلِ نَشَ عَ قَلَ، «وٌ قَ عَمَلّكِ مَنفّ عَفَفَ رَ.» عَفَفَ نَشَ قَ بْحّسَ كُي، بَرِ مَ عَ مَحْشُنشِ نّ عٍ مُ شْنْشِ عَ مَ سْنْن عٍ شَ عَ قَ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مُوٍلِ نَشَ عَ قَلَ عَ بّ، «عِ تٌ دِنفّيٍ شَ دِيٍ قَشَ عِ شَ سَنتِدّفّمَ رَ، عِ نفَ قَن شَ دِ بَمَ عَ يِ رَ.» سَمُوٍلِ تٌ نَ قَلَ، عَ نَشَ عَ قَشَ عَلَتَلَ يَ عِ فِلِفَلِ.]]></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سَمُوٍلِ نَشَ سِفَ رَ مَ. سْلُ قَن نَشَ سِفَ عَ شْنيِ فِبِ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مُوٍلِ مُ سْلُ تٌ سْنْن. عَ نَشَ سُننُن سْلُ شَ قٍ رَ. عَلَتَلَ قَن نَشَ نِمِسَ عَ سْلُ قِندِقٍ مَنفّ رَ عِسِرَيِلَ.]]></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عَلَتَلَ شُي نَن يَ؛ ‹ﭑ بَرَ نَتّ تٌنفٌ عَمَلّكِكَيٍ شَ قٍ رَ، نَشٍيٍ تٌندِ عِسِرَيِلَ شَ دَنفِ عٍ شَ كِرَ شْن كٍلِقٍ رَ مِسِ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كْسِ، سِفَ، عٍ رَتْن. عِ نَشَ عٍ سٍسٍ لُ نَا. عِ شَ عٍ شَ شّمّيٍ، عٍ شَ فِنّيٍ، عٍ شَ دِيٍ، عٍ شَ دِيْرّيٍ، عٍ شَ نِنفٍيٍ، عٍ شَ يّشّييٍ، عٍ شَ سِيٍ، عٍ شَ حْشْمّيٍ، عٍ شَ سٌقَلٍيٍ بِرِن قَ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لُ نَشَ عَ شَ سْورِ فَلِ مَلَن تٍلَيِمِ. شّمّ مِشِ وُلُ كّمّ قِرِن نَن قَشِ كٍلِقٍ كْولَ مَ، شّمّ مِشِ وُلُ قُ نَن قَشِ كٍلِقٍ يُدَ بْنسْي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لُ نَشَ فَنتَنيِ تٍ قٌلٍ كُي عَمَلّكِكَيٍ شَ تَا قَرِ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قَلَ كٍنِ بْنسْي بّ، «وٌ مِنِ عَمَلّكِكَيٍ تَفِ، عَلَكٌ وٌ نَشَ سْنتْ عٍ يَ مَ، بَرِ مَ وٌ هِننّ نّ عِسِرَيِلَكَيٍ رَ عٍ مِنِشِ مِسِرَ بْشِ رَ تّمُي نَشّ.» كٍنِ بْنسْي نَشَ مِنِ عَمَلّكِكَيٍ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لُ نَشَ عَمَلّكِكَيٍ بْنبْ كٍلِقٍ هَوِلَ مَ هَن سُرِ سٌدٍ دّ رَ مِسِرَ يَ رَ.]]></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2026-06-09T23:17:55Z</dcterms:created>
  <dcterms:modified xsi:type="dcterms:W3CDTF">2026-06-09T23:17:55Z</dcterms:modified>
  <dc:title>Bible.com.au: سَمُوٍلِ ١ 15:1-35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