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لُ نَشَ سَمُوٍلِ مَمّ شِ سٌلٌقٍرٍ عَلْ عٍ نُ لَنشِ عَ مَ كِ نَشّ، كْنْ سَمُوٍلِ مُ قَ، حَمَ نَشَ يٍنسٍن قْ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سْلُ نَشَ يَامَرِ قِ، «وٌ قَ سّرّشّ فَن دَاشِ رَ، عَ نُن شَنُنتٍيَ سّرّشّ.» عَ نَشَ نَ سّرّشّ فَن دَاشِ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 فّ نَ رَ، سَمُوٍلِ نَشَ سٌ. سْلُ نَشَ سِفَ عَ شّيبُ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مُوٍلِ نَشَ عَ مَشْرِن، «عِ مُنسٍ رَبَشِ؟» سْلُ نَشَ عَ يَابِ، «ﭑ تٌ عَ تٌ حَمَ نَ يٍنسٍنقٍ، عِ تَن مُ قَشِ عَ وَشَتِ، عَ نُن مَن قِلِسِتَكَيٍ بَرَ مَلَن مِكِمَسِ،]]></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شَ عَ مَحْشُن، ‹قِلِسِتَكَيٍ فٌرٌ مَ نّ ﭑ قْشْ رَ فِلِفَلِ، بٍينُن ﭑ شَ عَلَتَلَ مَشَندِ.› نَ نَن عَ رَ، قّيرّ تٌ مُ نَ ﭑ يِ، ﭑ بَرَ سّرّشّ فَن دَاشِ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مُوٍلِ نَشَ عَ قَلَ سْلُ بّ، «عِ بَرَ شَشِلِتَرٍحَ رَبَ عِ مَرِفِ عَلَتَلَ شَ سّرِيّ مَتَندِقٍ رَ. عَلَتَلَ نُ وَ مَ عِ شَ مَنفّيَ رَ سَبَتِقٍ عِسِرَيِلَ شُن مَ عَبَ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يَكْسِ عِ شَ مَنفّيَ بَرَ كَنَ. عَلَتَلَ بَرَ مِشِ فبّتّ قٍن نَشَن بْحّ لَنشِ عَلَ بْحّ مَ. عَ بَرَ نَ كَنيِ تِ مَنفّ رَ عَ شَ حَمَ شُن مَ، بَرِ مَ عِ تَن مُ عَلَتَلَ شَ يَامَرِ رَبَتُ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سَمُوٍلِ نَشَ كٍلِ فِلِفَلِ، عَ سِفَ فِبٍيَ، بُنيَمِن بْنسْي شَ بْشِ. سْلُ نَشَ عَ شَ سْورِيٍ كْنتِ، عَ قَ لِ شّمّ مِشِ كّمّ سٍننِ نُ نَ عَ 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لُ نُن عَ شَ دِ شّمّ يٌنَتَن نَشَ عٍ شَ سْورِيٍ تِ عَ فٍرٍ كِ مَ فٍبَ بُنيَمِن شْنيِ. قِلِسِتَكَيٍ نُ تِشِ مِكِمَسِ.]]></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ورِ فَلِ سَشَن نَشَ مِنِ قِلِسِتَكَيٍ شَ يٌنكِندٍ. كٍرٍن نَشَ عٍ شُن تِ عٌقَرَ كِرَ رَ، سُوَلِ بْشِ مَبِ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 شَ يُنُ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رٍن نَشَ عٍ شُن تِ بٍتِ شٌرٌن كِرَ رَ. كٍرٍن نَشَ عٍ شُن تِ نَانِنيِ كِرَ رَ، نَشَن فٌرٌ مَ سٍبٌيِمَ فُلُنبَ فبٍنفبٍرٍنيِ قّ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بُي يٌ مُ نُ تٌمَ عِسِرَيِلَ بْشِ بِرِن مَ، بَرِ مَ قِلِسِتَكَيٍ نُ بَرَ يِ تْنيِ دْشْ، «عٍبُرُ مِشِيٍ نَشَ سَنتِدّفّمَ نُن تَنبّ يٌ يَءِلَ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رَيِلَكَيٍ بِرِن نُ سِفَمَ قِلِسِتَكَيٍ نَن شْن مَ، عٍ شَ وَلِسٍيٍ رَلُفَندٍ عَلْ كٍرِيٍ، بْشِ بُشَ سٍيٍ، نُن بٍيرَ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شِ بُشَ سٍ نُن كٍرِ رَلُفَن سَرٍ قِندِشِ فبٍتِ فِرَ مُ سٌلٌمَسَشَن نَن نَ. بٍيرَ نُن سْشْسٍ رَلُفَن سَرٍ قِندِشِ فبٍتِ فِرَ مُ نَانِ نَ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نَن عَ نِيَ فٍرٍ لْشْي سَنتِدّفّمَ نُن تَنبّ مُ نُ نَ عِسِرَيِلَكَ يٌ يِ رَ، هَلِ سْلُ نُن عَ شَ دِ يٌنَتَ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قِلِسِتَكَيٍ شَ سْورِ فَلِ ندٍ نَشَ قَ يٌنكِن مِكِمَسِ يَتَ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لُ نُ بَرَ حّ تٌنفٌ سَشَن سْتْ عَ تٌ قِندِ مَنفّ رَ. عَ شَ مَنفّيَ بُ نّ حّ تٌنفٌ نَانِ نُن قِرِ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لُ نَشَ شّمّ وُلُ سَشَن سُفَندِ سْورِيٍ رَ عِسِرَيِلَ. شّمّ وُلُ قِرِن نُ نَ عَ سّيتِ مَ مِكِمَسِ نُن بٍتٍلِ فٍيَ قَرِ، شّمّ وُلُ كٍرٍن نُ نَ عَ شَ دِ يٌنَتَن سّيتِ مَ فِبٍيَ، بُنيَمِن شْنيِ. عَ نَشَ حَمَ دْنشْييٍ رَفبِلٍن عٍ شْ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لْشْي ندٍ يٌنَتَن نَشَ قِلِسِتَكَيٍ شَ سْورِيٍ بْنبْ، نَشٍيٍ نُ نَ فٍبَ. قِلِسِتَكَ بٌورٍيٍ نَشَ نَ قٍ مّ. سْلُ نَشَ يَامَرِ قِ قٍرِ شَ قٍ بْشِ بِرِن كُي، عِسِرَيِلَكَيٍ شَ عَ رَ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رَيِلَ بِرِن نَشَ عَ مّ عَ سْلُ بَرَ قِلِسِتَكَيٍ شَ سْورِيٍ بْنبْ، عِسِرَيِلَ نَشَ رَحَاشُ قِلِسِتَكَيٍ مَ. عِسِرَيِلَ حَمَ نَشَ مَلَن سْلُ قّ مَ فِلِفَ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قِلِسِتَكَيٍ قَن نَشَ عٍ مَلَن عِسِرَيِلَ فٍرٍ شِلِ مَ. سْورِ رَفِسٍ وُلُ تٌنفٌ سَشَن نَن نُ نَ عٍ يِ رَ، عَ نُن سٌي رَفِيٍ وُلُ سٍننِ. نَ حَمَ نُ وُيَ عَلْ مّيّنيِ نَشَن نَ بَا دّ رَ. عٍ نَشَ يٌنكِن مِكِمَسِ، بٍتِ عَوٍنِ سٌفٍتٍ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رَيِلَ مِشِيٍ بْحّ نَشَ رَحَاشُ عٍ مَ، بَرِ مَ قِلِسِتَكَيٍ نُ بَرَ عٍ رَشّتّن. عٍ نَشَ سِفَ عٍ نْشُن قْنمّيٍ نُن يِلِيٍ كُي فّمّ يِ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دٍيٍ نَشَ يُرُدّن شُرٍ عِفِرِ، عٍ سِفَ فَدِ نُن فَلَدِ بْشِ مَ. سْلُ نُ نَ فِلِفَلِ. حَمَ نَشَن نُ نَ عَ قّ مَ، نٍيٍ بِرِن نُ بَرَ فَاشُ كِ قَنيِ رَ.]]></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2026-06-10T17:29:05Z</dcterms:created>
  <dcterms:modified xsi:type="dcterms:W3CDTF">2026-06-10T17:29:05Z</dcterms:modified>
  <dc:title>Bible.com.au: سَمُوٍلِ ١ 13:1-23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