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سَمُوٍلِ ١ 12: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يَشُبَ قَ شَنبِ مِسِرَ، وٌ بَبَيٍ نَشَ عَلَتَلَ شِلِ عَ شَ قَ عٍ مَلِ. عَلَتَلَ نَشَ مُنسَ نُن هَرُنَ شّي وٌ بٍنبَيٍ رَ مِنِدٍ مِسِرَ كُي، عٍ قَ عٍ رَ سَبَتِ يِ بْشِ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كْنْ عٍ تٌ نّيمُ عٍ مَرِفِ عَلَتَلَ مَ، عَ نَشَ عٍ لُ شَسٌرِ شَ سْورِيٍ شَ مَنفّ سِسٍرَ بّلّشّ. قِلِسِتَكَيٍ نُن مٌوَبَكَيٍ قَن نَشَ عٍ فٍ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سِرَيِلَكَيٍ نَشَ عَ قَلَ عَلَتَلَ بّ، ‹مُشُ بَرَ يُنُبِ رَبَ عَلَتَلَ رَبٌلٌقٍ رَ، مُشُ قَ بَلِ كُيٍ نُن عَسِتٍرٌتِ بَتُ. يَندِ، عِ شَ مُشُ بَ مُشُ يَشُييٍ بّلّشّ. مُشُ عِ بَتُمَ 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نَن عَ نِيَ، عَلَتَلَ نَشَ يٍرُبَالِ، بٍدَن، يٍقِتٍ، نُن سَمُوٍلِ شّي وٌ بَدٍ وٌ يَشُييٍ يِ رَ نَشٍيٍ نُ وٌ رَبِلِنشِ. نَ كُي وٌ نَشَ لُ بْحّسَ كُ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وٌ تٌ عَ تٌ عَمٌنِكَيٍ شَ مَنفّ نَشَسَ نَ قَقٍ وٌ فٍرٍدٍ، وٌ نَشَ عَ قَلَ ﭑ بّ، ‹مُشُ وَ مَ مَنفّ شَ تِ مُشُ شُن مَ.› كْنْ وٌ مَرِفِ عَلَتَلَ نَن قِندِشِ وٌ شَ مَنفّ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وَ يَكْسِ، عَلَتَلَ بَرَ مَنفّ ندٍ تِ وٌ شُن نَ، عَلْ وٌ نُ وَ مَ عَ شْن مَ كِ نَشّ.]]></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شَ وٌ سَ فَاشُ عَلَتَلَ يَ رَ، شَ وٌ سَ عَ بَتُ، شَ وٌ سَ وٌ تُلِ مَتِ عَ رَ، شَ وٌ مُ سَ عَ مَتَندِ، شَ وٌ نُن وٌ شَ مَنفّ سَ بِرَ عَلَتَلَ قْشْ رَ، قٍ بِرِن سْونّيَمَ نّ وٌ بّ.]]></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كْنْ شَ وٌ مُ وٌ تُلِ مَتِ عَلَتَلَ رَ، شَ وٌ سَ عَ مَتَندِ، عَلَتَلَ شَ شْنّ فٌرٌ مَ نّ وٌ مَ، عَلْ عَ فٌرٌ وٌ بٍنبَيٍ مَ كِ نَشّ.]]></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يَكْسِ وٌ تِ، وٌ شَ عَ مَتٌ عَلَتَلَ قٍ شُنفبٍ نَشَن نَبَمَ وٌ يَ شْ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مّنفِ شَبَ تّمُي نَن تٌ، كْنْ ﭑ عَلَتَلَ مَشَندِ مَ نّ، عَ شَ تُنّ نُن فَلَنيِ رَبِرَ بْشِ مَ، عَلَكٌ وٌ نْمَ عَ كٌلٌندٍ وٌ بَرَ قٍ حَاشِ رَبَ عَلَتَلَ يَ عِ مَنفّ مَشَندِقٍ عَ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سَمُوٍلِ شَ مَسٍنيِ دْنشْ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سَمُوٍلِ نَشَ عَلَتَلَ مَشَندِ. نَ لْشْي يَتِ، عَلَتَلَ نَشَ فَلَنيِ نُن تُنّ رَبِرَ بْشِ مَ. حَمَ نَشَ فَاشُ عَلَتَلَ نُن سَمُوٍلِ يَ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قَ عَ قَلَ سَمُوٍلِ بّ، «عِ شَ عِ مَرِفِ عَلَتَلَ مَشَندِ مُشُ بّ، عِ شَ كٌنيِ دِيٍ، عَلَكٌ مُشُ نَشَ قَشَ، بَرِ مَ مُشُ بَرَ ندٍ سَ مُشُ شَ يُنُبِيٍ قَرِ، عَ قَلَقٍ رَ، ‹مَنفّ ندٍ تِ مُشُ شُن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سَمُوٍلِ نَشَ عَ قَلَ حَمَ بّ، «هَلِ وٌ مُ هَنمّ. وٌ بَرَ نَ قٍ كٌبِ بِرِن نَبَ، كْنْ وٌ نَشَ مَكُيَ عَلَتَلَ رَ، وٌ شَ عَ شَ يَامَرِيٍ رَبَ وٌ بْحّ بِرِن 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وٌ نَشَ وٌ مَكُيَ عَ رَ، وٌ نَشَ بِرَ قٍ قُقَقُ قْشْ رَ، نَشٍيٍ مُنَقَنيِ يٌ مُ نَ، نَشٍيٍ مُ وٌ مَلِمَ قٍقٍ مَ، بَرِ مَ عَلَ وُلٍ دَاشِيٍ نَن عٍ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لَتَلَ مُ عَ شَ حَمَ رَبٌلٌمَ عَ يّتّ شِلِ شُنفبٍ شَ قٍ رَ، بَرِ مَ عَ بَرَ نَتّ تٌنفٌ وٌ شَ قِندِ عَ شَ حَمَ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ﭑ مُ بَمَ عَلَتَلَ مَشَندِقٍ وٌ بّ، شَ نَ مُ عَ قِندِ مَ يُنُبِ نَن نَ ﭑ بّ عَلَتَلَ يَ عِ. ﭑ لُمَ وٌ شَرَن نَ قٍ قَنيِ نُن تِنشِنيِ نَن نَ.]]></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ﭑ نَشَن تُن قَلَمَ وٌ بّ، وٌ شَ فَاشُ عَلَتَلَ يَ رَ، وٌ عَ شَ يَامَرِيٍ رَبَ وٌ بْحّ بِرِن نَ. وٌ شَ رَتُ عَ شَ قٍ شُنفبٍيٍ مَ عَ نَشٍيٍ رَبَشِ وٌ يَ عِ.]]></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كْنْ شَ وٌ قٍ كٌبِ رَبَ، وٌ بْنْمَ نّ، وٌ تَن نُن وٌ شَ مَنفّ.»]]></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سَمُوٍلِ نَشَ عَ مَسٍن عِسِرَيِلَكَيٍ بِرِن بّ، «وٌ عَ كٌلٌن ﭑ بَرَ ﭑ تُلِ مَتِ وٌ رَ، ﭑ نَشَ مَنفّ دْشْ وٌ شُن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مَنفّ نَن يِ كِ نَشَن تِمَ وٌ يَ رَ. ﭑ تَن بَرَ قٌرِ، ﭑ شُنسّشّ بَرَ قِيشّ، ﭑ مَ دِيٍ نَ وٌ يَ مَ. ﭑ بَرَ تِ وٌ يَ رَ كٍلِقٍ ﭑ قٌنِكٍ تّمُي مَ هَن تٌ.]]></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وَ، ﭑ تِشِ وٌ يَ عِ نَ نَن مَ، عَلَكٌ وٌ شَ عَ قَلَ ﭑ بّ عَلَتَلَ نُن مَنفّ سُفَندِشِ يَ شْرِ، شَ عَ سَ لِ ﭑ بَرَ نِنفٍ شَ نَ مُ سٌقَلٍ ندٍ بَ وٌ يِ رَ. وٌ شَ عَ قَلَ شَ ﭑ بَرَ مِشِ ندٍ تْورْ، شَ ﭑ بَرَ مِشِ ندٍ شُن نَكَنَ، شَ ﭑ بَرَ كْبِرِ رَ سُشُ قُنمَيَ رَ. وٌ شَ نَ قَلَ، ﭑ شَ نَ سَرٍ رَفبِلٍن وٌ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نَشَ عَ يَابِ، «عِ مُ مُشُ تْورْ، عِ مُ مُشُ شُن نَكَنَ، عِ مُ كْبِرِ رَ سُشُ مُشُ يِ.»]]></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مَن نَشَ عَ قَلَ عٍ بّ، «عَلَتَلَ نُن عَ شَ مَنفّ سُفَندِشِ نَ سٍيدٍ رَ تٌ لْشْي، وٌ مُ ﭑ نَكْرْ سِشِ سٍسٍ شَ قٍ رَ.» عٍ نَشَ عَ يَابِ، «عَ نَ نَ قٍ سٍيدٍ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سَمُوٍلِ نَشَ عَ مَسٍن حَمَ بّ، «عَلَتَلَ نَن مُنسَ نُن هَرُنَ تِ وٌ شُن مَ، عَ تَن نَن وٌ بٍنبَيٍ رَ مِنِ مِسِرَ بْشِ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وَ يَكْسِ، وٌ تِ عَلَتَلَ يَ عِ، ﭑ شَ وٌ رَتُ قٍ قَنيِيٍ رَ، عَلَ نَشَن نَبَشِ وٌ تَن نُن وٌ بَبَيٍ بّ.]]></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2026-08-15T13:59:11Z</dcterms:created>
  <dcterms:modified xsi:type="dcterms:W3CDTF">2026-08-15T13:59:11Z</dcterms:modified>
  <dc:title>Bible.com.au: سَمُوٍلِ ١ 12:1-25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