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لُ نَشَ عٍ كْنتِ بٍسٍكِ. عِسِرَيِلَ شّمّ شَسَبِ لَن مِشِ وُلُ كّمّ سَشَن نَن مَ. يُدَ بْنسْي شّمّ لَن مِشِ وُلُ تٌنفٌ سَ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لَ شّيرَيٍ بّ، «وٌ سَ عَ قَلَ يَبّسِكَيٍ بّ فَلَدِ بْشِ مَ، ‹تِنَ، سٌفٍ نَ شْنْ، وٌ شُن قَمَ رَكٍلِدٍ.›» شّيرَيٍ تٌ نَ شِبَارُ مَسٍن يَبّسِ حَمَ بّ، عٍ نَشَ حّلّشِن كِ قَ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يَبّسِ حَمَ نَشَ عَ قَلَ عَمٌنِكَيٍ بّ، «تِنَ، مُشُ لُمَ وٌ سَفٌي، وٌ وٌ وَشْنيِ رَبَمَ نّ مُ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بَ، سْلُ نَشَ حَمَ قِندِ فَلِ سَشَن نَ. سُبَشّ عٍ نَشَ سٌ عَمٌنِكَيٍ يٌنكِندٍ، عٍ عٍ بْنبْ هَن يَنيِ تَفِ. مِشِ نَشٍيٍ مُ قَشَ، نٍيٍ نَشَ يٍنسٍن هَن مِشِ قِرِن مُ نْ لُدٍ يِرٍ كٍ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مَ نَشَ عَ قَلَ سَمُوٍلِ بّ، «ندٍيٍ عَ قَلَ عَ سْلُ مُ نْمَ مَنفّيَ رَبَدٍ وٌن شُن مَ؟ وٌ نَ مِشِيٍ رَ مِنِ، مُشُ شَ عٍ قَ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سْلُ نَشَ عٍ يَابِ، «مِشِ يٌ مُ قَشَمَ تٌ، بَرِ مَ تٌ عَلَتَلَ بَرَ عِسِرَيِلَ رَكِ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مُوٍلِ نَشَ عَ قَلَ حَمَ بّ، «وٌن شّي فِلِفَلِ، عَلَكٌ مَنفّ شَ مَفٌرٌ عَ شَ كِبَنيِ كٍرٍ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حَمَ بِرِن نَشَ سِفَ فِلِفَلِ، عٍ نَشَ سْلُ تِ مَنفّ رَ عَلَتَلَ يَ عِ. عٍ نَشَ شَنُنتٍيَ سّرّشّ بَ مّننِ عَلَتَلَ بّ، سْلُ نُن عِسِرَيِلَكَيٍ نَشَ سّيوَ كِ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شَ فٍرٍ سِن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مٌنِ مَنفّ نَشَسَ نَشَ يٌنكِن يَبّسِ تَا يَ رَ فَلَدِ بْشِ مَ. يَبّسِكَيٍ نَشَ عَ قَلَ عَ بّ، «وٌن شَ سَاتّ شِرِ، مُشُ شَ لُ عِ سَفٌ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شَسَ عَمٌنِكَ نَشَ عٍ يَابِ، «وٌن نْمَ سَاتّ شِرِدٍ، كْنْ قٌ وٌ شَ تِن ﭑ شَ وٌ يِرٍقَنيِ يَ كَنَ، عَلَكٌ يَافِ شَ دُ سُ عِسِرَيِلَ بِرِن شُ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بّسِ كُنتِفِيٍ نَشَ عَ قَلَ عَ بّ، «شِ سٌلٌقٍرٍ قِ مُشُ مَ، عَلَكٌ شّيرَيٍ شَ سِفَ عِسِرَيِلَ تَا بِرِن. شَ مِشِ يٌ مُ نْمَ مُشُ رَتَنفَدٍ، مُشُ لُمَ عِ سَفٌ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يرَيٍ نَشَ سِفَ فِبٍيَ سْلُ شْنيِ. عٍ تٌ فّ دّنتّفّ سَدٍ، حَمَ بِرِن نَشَ وَ عَ شْرْشْ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سْلُ نَشَ قَ كٍلِقٍ شّ مَ عَ شَ نِنفٍيٍ قْشْ رَ. عَ نَشَ مَشْرِنيِ تِ، «مُنقٍ رَ حَمَ نَ وَقٍ يِ مْولِ رَ؟» عٍ نَشَ يَبّسِكَيٍ شَ مَسٍنيِ دّنتّفّ عَ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 تٌ نَ مّ، عَلَتَلَ شَشِلِ نَشَ فٌرٌ عَ مَ، عَ بْحّ نَشَ تٍ سّن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نِنفٍ قِرِن تٌنفٌ، عَ عٍ عِبٌلٌن عَ شُنتُن شُنتُنيِ رَ. عَ نَشَ نَ شُنتُنيِيٍ رَ سَنبَ عِسِرَيِلَ تَا بِرِن مَ نَ شّيرَيٍ سَابُي رَ، عَ قَلَقٍ رَ، «شَ نَشَن يٌ مُ بِرَ سْلُ نُن سَمُوٍلِ قْشْ رَ، نَ كَنيِ شَ نِنفٍيٍ قَن نَبَمَ يِ كِ نّ.» عَلَتَلَ شَ يَرَفَاشُي نَشَ فٌرٌ عِسِرَيِلَكَيٍ مَ، عٍ بِرِن نَشَ تٍ فٍرٍ شِلِ مَ لَنيِ كُي.]]></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2026-06-15T08:23:01Z</dcterms:created>
  <dcterms:modified xsi:type="dcterms:W3CDTF">2026-06-15T08:23:01Z</dcterms:modified>
  <dc:title>Bible.com.au: سَمُوٍلِ ١ 11:1-15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