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دَنفِ شَنبِ، عِ شَ فٌرٌ فِلِفَلِ ﭑ يَ رَ. ﭑ نَ عِ لِ نَا، ﭑ قَمَ نّ سّرّشّ فَن دَاشِيٍ نُن شَنُنتٍيَ سّرّشّيٍ بَدٍ. عِ شَ ﭑ مَمّ شِ سٌلٌقٍرٍ، بٍينُن ﭑ شَ عِ يِرٍ لِ، ﭑ قَ عِ رَكٌلٌن عَ لَنمَ عِ شَ نَشَن نَ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لُ قّقّ كٍلِ سَمُوٍلِ شُن مَ، عَلَتَلَ نَشَ عَ شَشِلِ مَسَرَ، نَ تْنشُمَ بِرِن نَشَ رَبَ عَ بّ نَ لْشْي يَ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سٌ فِبٍيَ، عٍ نَشَ نَمِحْنمّ فَلِ لِ نَا. عَلَتَلَ شَشِلِ نَشَ فٌرٌ سْلُ مَ، عَ قَ مَسٍنيِ تِ عَلَ شِلِ رَ عٍ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كٌلٌنمَيٍ تٌ عَ تٌ عَ سْلُ بَرَ نَمِحْنمّ مَسٍنيِ تِ، عٍ نَشَ عَ قَلَ عٍ بٌورٍ بّ، «مُنسٍ كِسُ شَ دِ سْتْشِ؟ سْلُ قَن بَرَ قِندِ نَمِحْنمّ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ندٍ نَشَ مَشْرِنيِ تِ عٍ يَ مَ، «ندٍ نَ عٍ كَرَ مْشْ رَ؟» نَ كُي يِ تَالِ قَلَ قْلْ نَ لْشْي نّ، «سْلُ قَن بَرَ قِندِ نَمِحْنمّ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فّ عَلَتَلَ شَ مَسٍنيِ تِدٍ، عَ نَشَ تٍ فٍيَ قَ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لُ سْشْ نَشَ سْلُ نُن عَ شَ كٌنيِ مَشْرِن، «وٌ تَن سِفَ مِندٍن؟» سْلُ نَشَ عَ يَابِ، «مُشُ سِفَشِ سٌقَلٍ لَنمَيٍ نَن قٍندٍ، كْنْ مُشُ مُ عٍ تٌ. نَ نَن عَ رَ، مُشُ نَشَ سِفَ سَمُوٍلِ يِ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شْ نَشّ، «سَمُوٍلِ نَشَن قَلَ وٌ بّ، عَ قَلَ ﭑ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لُ نَشَ عَ سْشْ يَابِ، «عَ عَ قَلَ نّ مُشُ بّ، عَ سٌقَلٍ لَنمَيٍ بَرَ تٌ.» كْنْ سْلُ مُ سٍسٍ مَسٍن مَنفّيَ شَ قٍ رَ، سَمُوٍلِ نَشَن قَلَ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مُوٍلِ نَشَ حَمَ بِرِن مَشِلِ مِسِثَ عَلَتَلَ يَ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 تِقٍ مَنفّ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عَ قَلَ عٍ بّ، «عِسِرَيِلَ مَرِفِ عَلَتَلَ يِ نَن مَسٍنشِ، ‹ﭑ تَن نَن عِسِرَيِلَ رَ مِنِ مِسِرَ بْشِ رَ، ﭑ وٌ بَ عٍ بّلّشّ. ﭑ بَرَ وٌ رَتَنفَ وٌ يَشُي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تٌ وٌ تَن بَرَ وٌ مَرِفِ عَلَ بّحِن، نَشَن وٌ رَتَنفَ فبَلٌي نُن كْنتْقِلِيٍ مَ. وٌ نَشّ، ‹مَنفّ ندٍ دْشْ مُشُ شُن مَ!› عَوَ، وٌ شَ تِ عَلَتَلَ يَ عِ وٌ بْنسْي كِ مَ، وٌ شَبِلّ كِ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مُوٍلِ تٌ فّ عِسِرَيِلَ بْنسْي بِرِن مَسٍندٍ عَلَ بّ، بُنيَمِن بْنسْي نَشَ سُفَن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فّ بُنيَمِن بْنسْي مَسٍندٍ عَ شَبِلّ كِ مَ، مَتِرِ شَبِلّ نَشَ سُفَندِ. نَ مَتِرِ شَبِلّ يَ مَ، كِسُ شَ دِ سْلُ نَشَ سُفَندِ، كْنْ عَ مُ نُ نَ عٍ يَ مَ. عٍ نَشَ عَ قٍن، عٍ مُ عَ 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لَتَلَ مَشْرِن، «سْلُ نَ بٍ؟» عَلَتَلَ نَشَ عٍ يَابِ، «عَ نْشُنشِ كٌتٍيٍ لٌنفٌرِ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سِفَ عٍ فِ رَ، عٍ سَ عَ سُشُ نَا، عٍ عَ تِ حَمَ بِرِن يَ عِ. عَ نُ كُيَ عٍ بِرِن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مُوٍلِ نَشَ عَ قَلَ حَمَ بِرِن بّ، «وٌ بَرَ عَ تٌ، عَلَتَلَ نَشَن سُفَندِشِ؟ عَ مَنِيّ مُ نَ حَمَ تَفِ.» عٍ بِرِن نَشَ حّلّشِنيِ شُي رَ مِنِ، عٍ عَ قَلَ، «كِسِ نَ مَنفّ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مُوٍلِ نَشَ سّرِيّ سّبّ مَنفّيَ شَ قٍ رَ، عَ نَ سّبّلِ سَ عَلَتَلَ يَ عِ. نَ دَنفِ شَنبِ، عَ نَشَ حَمَ رَفبِلٍن عَ شْ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لُ قَن نَشَ فبِلٍن عَ شْنيِ فِبٍيَ. كُنتِفِ ندٍيٍ نَشَ عَ مَتِ، عَلَتَلَ نَشٍيٍ بْحّ يَ رَقِندِ عَ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يَنتٍ ندٍيٍ قَن نُ نَ، نَشٍيٍ نُ عَ قَلَمَ، «يِ شّمّ نَن وٌن نَكِسِمَ؟» عٍ نَشَ يٌ عَ مَ، عٍ مُ قَ بُحَ يٌ رَ عَ شْن مَ، كْنْ سْلُ مُ سٍسٍ قَلَ نَ قٍ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مُوٍلِ نَشَ تُرٍ بِتِرّ كٍرٍن تٌنفٌ، عَ عَ سُرُ سُرُ سْلُ شُنيِ. عَ نَشَ عَ سُنبُ، عَ عَ قَلَ عَ بّ، «عَلَتَلَ بَرَ عِ سُفَندِ، عَ عِ شَ قِندِ مَنفّ رَ عَ شَ حَمَ كّ تٌنفٌمَ شُ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كٍلِ بٍ تٌ، عِ مِشِ قِرِن لِمَ رَشٍلٍ فَبُرِ قّ مَ بُنيَمِن بْنسْي نَانِنيِ رَ، يِرٍ ندٍ نَشَن شِلِ سٍلٍسَ. عٍ قَمَ عَ قَلَدٍ عِ بّ، ‹وٌ سِفَ سٌقَلٍ لَنمَ نَشٍيٍ قٍندٍ، عٍ بَرَ تٌ. يَكْسِ عِ بَبَ قَ كْنتْقِلِشِ وٌ تَن نَن مَ قٍ رَ. عَ نَشّ، «ﭑ مَ دِ تٌمَ دِ كْ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كٍلِ مّننِ، عِ سِفَ هَن عِ سَ سٌ تَبٌرٌ، وُرِ بٍلٍبٍلٍ نَ دّننَشّ. عِ شّمّ سَشَن لِمَ نَ نَشٍيٍ نَ تٍقٍ عَلَ مَشَندِدٍ بٍتٍلِ. سِ سَشَن نَ شّمّ كٍرٍن يِ رَ، تَامِ سَشَن نَ شّمّ قِرِن ندٍ يِ رَ، وّنِ نَ شّمّ سَشَن ندٍ 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 عِ شّيبُ، عٍ تَامِ قِرِن قِمَ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كٍلِ مّننِ، عِ سِفَ فِبٍيَ عٍلٌهِمُ، قِلِسِتَكَيٍ شَ سْورِ فَلِ ندٍ نَ دّننَشّ. عِ نَ سٌ تَا كُي، عِ نَمِحْنمّ فَلِ ندٍ لِمَ، نَشٍيٍ فٌرٌقٍ فٍيَ قَرِ عٍ بّيتِ بَقٍ عَلَ بّ كْرَيٍ، مَشَسٍيٍ، نُن شُلٍ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شَشِلِ رَفٌرٌ مَ نّ عِ مَ، وٌ بِرِن نَن عَلَتَلَ شَ شّيرَ عِبَمَ، عِ قِندِ مَ مِشِ نّينّ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نشُمَ نَ رَبَ عِ بّ، عِ شَ قٍ رَبَ نَشَن نَ عِ بْحّ مَ، بَرِ مَ عَلَتَلَ نَ عِ قْشْ رَ.]]></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2026-06-15T08:22:37Z</dcterms:created>
  <dcterms:modified xsi:type="dcterms:W3CDTF">2026-06-15T08:22:37Z</dcterms:modified>
  <dc:title>Bible.com.au: سَمُوٍلِ ١ 10:1-27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