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مْرِ عٍلٍكَنَ نُ عَ مَشْرِن، «مُنقٍ رَ، عِ تٌندِ مَ عِ دّفٍدٍ، عِ نُ قَ وَ؟ مُنقٍ رَ عِ نِمِسَشِ؟ ﭑ تَن مُ عِ وَ سَ دَنفِ دِ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 بِيَاسِ تَن، عٍلٍكَنَ شَ مِشِيٍ تٌ فّ عٍ دّفٍدٍ نُن عٍ مِندٍ سِلٌ، عَنِ تَن نَشَ كٍلِ عٍ يَ مَ، عَ سِفَ عَلَتَلَ بَتُ بَنشِ. عٍلِ سّرّشّدُبّ نُ مَفٌرٌشِ نَا عَ شَ دْشْسٍ مَ نَادّ قّ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نِ بْحّ تٌ مَحَاشُشِ عَ رَ، عَ نَشَ عَلَتَلَ مَشَندِ يَيٍ فبٍفبٍ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عَ نَشَ لَايِدِ تٌنفٌ عَلَتَلَ بّ عَ قَلَقٍ رَ، «عَلَتَلَ مَنفّ شُنفبٍ، شَ عِ سَ عِ يَ رَفٌرٌ عِ شَ كٌنيِ فِنّ شَ يَافِ مَ، شَ عِ سَ رَتُ ﭑ مَ، شَ عِ مُ نّيمُ عِ شَ كٌنيِ فِنّ مَ، شَ عِ دِ شّمّ كٍرٍن قِ عِ شَ كٌنيِ فِنّ مَ، ﭑ نَ قِمَ نّ عِ مَ عَ شَ سِمَيَ بِرِن كُي، عَ شُنيِ مُ بِمَ قٍوٌ.»]]></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عَلَ مَشَندِ شْن تٌ كُيَ، عٍلِ نَشَ عَنِ رَكْرْ سِ عَ دّ رَ مَشَ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شُي يٌ مُ مِنِمَ. عَنِ نُ وْيّنقٍ عَ بْحّ نَن مَ، كْنْ عٍلِ تَن حْشْ عَ مَ عَ عَ سِيسِشِ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عَ نَشَ عَ قَلَ عَ بّ، «عِ لُمَ يِ سِيسِ كُي هَن مُن تّمُي؟ سَ نَ رَبَ يِرٍ فبّ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نِ نَشَ عَ يَابِ، «ﭑ مَرِفِ، ﭑ مُ وّنِ مِنشِ، ﭑ مُ بٍرٍ مِنشِ. ﭑ نَ ﭑ مَ كْنتْقِلِ نَن مَسٍنقٍ عَلَتَلَ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ﭑ مَحْشُن سِيسِلَ رَ. ﭑ مَ تْورّ شَ فبٌي نَن عَ نِيَشِ، ﭑ نَ ﭑ بْحّ مَ قٍ مَسٍنقٍ عَلَتَلَ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نَشَ عَ يَابِ، «عَوَ، سِفَ بْحّسَ كُي. عِسِرَيِلَ مَرِفِ عَلَ شَ عِ شَ مَشَندِ سُ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مُوٍلِ بَرِ 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نِ نَشَ عَ قَلَ عَ بّ، «عِ شَ هِننّ ﭑ تَن عِ شَ كٌنيِ فِنّ رَ.» نَ دَنفِ شَنبِ، عَ نَشَ عَ دّفٍ، عَ بْحّ نَشَ رَقَن عَ مَ، عَ يَتَفِ نَشَ مَسَ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عِبَ، عٍلٍكَنَ نُن عَ شَ دٍنبَيَ نَشَ كُرُن. عٍ تٌ فّ سَلِدٍ، عٍ نَشَ فبِلٍن عٍ شْنيِ رَ مَ.نَ دَنفِ شَنبِ، عٍلٍكَنَ نُن عَ شَ فِنّ عَنِ نَشَ كَقُ، عَلَتَلَ قَ رَتُ عَ شَ قٍ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نِ نَشَ تّيفّ، عَ قَ دِ شّمّ بَرِ، عَ عَ شِلِ سَ سَمُوٍلِ، نَشَن نُ وَ مَ عَ قَلَقٍ، «عَلَتَلَ بَرَ عَ مّ.» عَ نَ شِلِ سَشِ نّ عَ شُن مَ بَرِ مَ عَ نُ عَ قَلَمَ عَ يّتّ مَ، «ﭑ يِ دِ مَشَندِشِ عَلَتَلَ نَ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حّ عِفبِلٍنيِ عٍلٍكَنَ نُن عَ شَ دٍنبَيَ مَن نَشَ تٍ سِلٌ سّرّشّ بَدٍ عَلَتَلَ بّ، عَ مَن شَ عَ شَ لَايِدِ رَكَمَ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عَنِ تَن مُ تٍ. عَ نَشَ عَ قَلَ عَ شَ مْرِ بّ، «ﭑ شَ مَمّ تِ هَن دِيْرّ دّ بَ تّمُي، ﭑ قَ عَ شَنِن سِلٌ عَ دّنتّفّدٍ عَلَتَلَ بّ، عَ شَ لُ نَا كٍرٍن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مْرِ نَشَ عَ يَابِ، «نَشَن نَقَن عِ مَ، نَ رَبَ. لُ بٍ هَن عَ دّ بَ تّمُي. عَلَتَلَ شَ عَ شَ مَسٍنيِ رَكَمَلِ.» نَ كُي عَنِ نَشَ لُ بَنشِ هَن عَ شَ دِ دّ بَ تّمُ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تٌ سَمُوٍلِ دّ بَ، عَ نَشَ عَ شَنِن سِلٌ عَلَتَلَ بَتُ بَنشِ، عَ نُن تُرَ حّ سَشَن دَاشِ، قَرِن كِلٌ قُ، نُن وّنِ. نَ تّمُي عَ شَ دِيْرّ نُ شُرُ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تُرَ كْن نَشَبَ سّرّشّ رَ، عٍ قَ دِيْرّ دّنتّفّ عٍلِ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نِ نَشَ عَ قَلَ عَ بّ، «ﭑ مَرِفِ، عِ هَاكّ تٌ ﭑ بّ. فِنّ نَشَن قَ بٍ عَلَتَلَ مَشَندِدٍ عِ يَ شْرِ، ﭑ تَن نَن نُ عَ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نُ عَ مَشَندِقٍ يِ دِ شّمّ نَن مَ قٍ رَ. عَلَتَلَ بَرَ ﭑ مَ مَشَندِ سُ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مّ ندٍ نُ نَ رَ مَتَيِمِ تَا كُي، سٌقِمُ يِرٍ، عٍقِرَ مِ فٍيَ لٌنفٌرِ، نَشَن شِلِ عٍلٍكَنَ. عٍقِرَ مِ بْنسْي نَن نُ عَ رَ، قَتَنقٍ عَ بٍنبَ سُقُ، تٌهُ، نُن عٍلِهُ رَ. يٍرٌشَمَ شَ دِ نَن نُ عَ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تَن قَن وَ مَ عَ قِقٍ عَلَتَلَ مَ، عَ شَ لُ عَلَتَلَ سَفٌي عَ شَ سِمَيَ بِرِن كُي.» نَ دَنفِ شَنبِ، عٍ نَشَ سُيِدِ عَلَتَلَ 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فِنّ قِرِن نَن دْشْ؛ عَنِ نُن ثٍنِننَ. ثٍنِننَ نُ بَرَ دِيٍ بَرِ، كْنْ دِ يٌ مُ نُ نَ عَنِ تَن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حّ يٌ حّ عٍلٍكَنَ نُ كٍلِمَ عَ شْنيِ، عَ سِفَ سِلٌ، عَ شَ عَلَتَلَ مَنفّ شُنفبٍ بَتُ، عَ سّرّشّ بَ عَ بّ. عٍلِ شَ دِ قِرِنيِيٍ، شٌقِنِ نُن قِنٍشَسِ، نَن نُ نَ عَلَتَلَ شَ سّرّشّدُبّيٍ رَ مّننِ نَ تّمُ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كَنَ نّ عَ شَ سّرّشّ بَمَ، عَ نُ دَرِشِ سّرّشّ سُبٍ ندٍ قِ رَ عَ شَ فِنّ ثٍنِننَ نُن نَ شَ دِ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عَ نُ نَشَن قِمَ عَ شَ فِنّ عَنِ تَن مَ، نَ فبٌ بٌورٍ فبٍ بّ. عَ نُ نَ رَبَمَ نّ بَرِ مَ عَنِ نُ رَقَن عَ مَ كِ قَنيِ رَ، هَلِ عَلَتَلَ تٌ مُ نُ دِ قٍ رَفِرِ 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سِينَ نُ عَ مَيٍلٍمَ تّمُي بِرِن عَ شَ دِبَرِتَرٍحَ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حّ يٌ حّ، عَنِ نّ تٍمَ عَلَتَلَ بَتُ بَنشِ، عَ سِينَ ثٍنِننَ نُ عَ مَيٍلٍمَ هَن عَ نُ تٌندِ عَ دّفٍدٍ، عَ بْنبْ وَ تُن نَ.]]></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2026-08-15T13:57:53Z</dcterms:created>
  <dcterms:modified xsi:type="dcterms:W3CDTF">2026-08-15T13:57:53Z</dcterms:modified>
  <dc:title>Bible.com.au: سَمُوٍلِ ١ 1:1-28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