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ثِيّرِ عِ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وٌ حْشْ سَ وٌ يّتّ شْن مَ. وٌ نَشَ يَنقَ. وٌ يَشُي عِبُلِسَ نَ قٍ بِرِن نَبَقٍ عَلَكٌ عَ شَ وٌ شَ قٍ كَنَ. عَ لُشِ عَلْ يّتّ نَشَن مِشِ قٍنقٍ عَ شَ عَ دٌ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تِ عَ كَنكٍ عِ وٌ سَبَتِشِ رَ وٌ شَ دَنشَنِيَ كُي. وٌ عَ كٌلٌن عَ سٍنتَنّ دَنشَنِيَتْي بِرِن تْورْقٍ نَ كِ نّ دُنِحَ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 فّ تْورْدٍ دٌندٌرٌنتِ، عَلَ هِننّنتٍ قَمَ وٌ شَ قٍ يَءِلَندٍ، عَ وٌ رَلِمَنِيَ، عَ سّنبّ سٌ وٌ يِ نَشَن مُ كَنَمَ. عَلَ وٌ شِلِشِ نّ عَ شَ مِشِ سُفَندِشِ عِسَ سَابُي رَ وٌ شَ لُ عَ شَ نْرّ بُن مَ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نبّ نَ عَلَ نَن بّ عَبَدَن. عَمِنَ.حُنفُ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رَ يِ بَتَاشّ سّبّ وٌ مَ، ﭑ نفَشَكٍرٍنيِ دُلُشْتْشِ سِلَسِ سَابُي رَ، عَلَكٌ ﭑ شَ وٌ رَلِمَنِيَ، ﭑ شَ سٍيدٍحْشْيَ بَ عَ وٌ نَ عَلَ شَ هِننّ يَتِ نَن بُ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يَنكَ نَشٍيٍ نَ بَبِلْن، عَلَ نَشٍيٍ سُفَندِشِ عَلْ وٌ تَن، نٍيٍ بَرَ وٌ شّيبُ، عَ نُن ﭑ مَ دِ مَرَ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وٌ بٌرٍ شّيبُ شَنُنتٍيَ سُنبُي رَ. عَلَ شَ وٌ بْحّ سَ، وٌ تَن نَشٍيٍ نَ عِسَ قْ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رَ سِ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نشَنِيَتْي كُنتِفِيٍ، ﭑ بَرَ وٌ رَلِمَنِيَ. كُنتِفِ نَن ﭑ قَن نَ عَلْ وٌ تَن. ﭑ سٍيدٍحْشْيَ بَمَ عِسَ شَ تْورّ شَ قٍ رَ. عِسَ نَ قَ عَ شَ نْرّ مَسٍندٍ دُنِحَ بّ، ﭑ قَن عَ سْتْ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وٌ حّنفِ سَ عَلَ شَ حَمَ شْن مَ نَشَن نَ وٌ شَ كَنتَرِ بُن مَ، عَلْ شُرُ سٍ كَنتّ مّينِمَ عَ شَ فْورّ مَ كِ نَشّ. وٌ شَ دَنشَنِيَتْييٍ دَنشُن وٌ حَنِفٍ رَ عَلْ عَلَ وَ مَ عَ شْن مَ كِ نَشّ. وٌ نَشَ نَ رَبَ عَلْ عٍ نَ وٌ كَرَشَن. وٌ نَشَ عَ رَبَ كْبِرِ فٍينِ شَ قٍ رَ، وٌ شَ عَ رَبَ وٌ بْحّ بِرِ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دَنشَنِيَتْييٍ يَمَرِ عَ شْرْشْي رَ، نَشٍيٍ بَرَ تَشُ وٌ رَ. وٌ شَ قِندِ مِسَالِ رَ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رُ سٍ كَنتَمَ شُنفبٍ نَ قَ، عَ وٌ بِنيَمَ نْرّ رَ نَشَن مُ مَسَرَ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قٌنِكٍيٍ، وٌ قَن شَ وٌ يّتّ مَفٌرٌ قٌرِيٍ بّ. وٌ شَ وٌ يّتّ مَفٌرٌ وٌ بٌرٍ بّ، بَرِ مَ عَ سّبّشِ،«عَلَ يّتّ عِفبٌي فٍرٍ مَ نّ،كْنْ عَ هِننّمَ يّتّ مَفٌرٍ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وٌ يّتّ مَفٌرٌ عَلَ سّنبّ بُن مَ، عَلَكٌ عَ شَ وٌ شَ قٍ عِتٍ عَ وَشَ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وٌ شَ كْنتْقِلِ بِرِن سٌ عَ يِ رَ، بَرِ مَ عَ حّنفِ سَمَ وٌ شْن مَ.]]></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2026-06-15T08:22:48Z</dcterms:created>
  <dcterms:modified xsi:type="dcterms:W3CDTF">2026-06-15T08:22:48Z</dcterms:modified>
  <dc:title>Bible.com.au: ثِيّرِ عِ 5:1-14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