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ثِيّرِ عِ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فبٍنفبٍنيِ وٌ شَ وٌ بٌرٍ شَنُ عَ قَنيِ رَ، بَرِ مَ شَنُنتٍيَ يُنُبِ فبٍفبٍ نَن مَكٌتٌ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وٌ بٌرٍ رَ سّنّ بْحّ قَنيِ رَ، هَلِ وٌ مُ عَ قِندِ وْيّن شُنشُ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هِننّشِ وٌ رَ كِ نَشّ، وٌ قَن شَ هِننّ وٌ بٌرٍ رَ نَ كِ نّ، عَلَكٌ وٌ شَ قِندِ عَلَ شَ وَلِكّ قَنيِيٍ رَ، نَشٍيٍ عَ شَ هِننّ عِتَشُ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مِشِ وَ مَ مَسٍنيِ ندٍ تِقٍ، عَ شَ عَلَ شَ مَسٍنيِ تِ. شَ مِشِ وَ مَ عَ بٌورٍ مَلِقٍ، عَ شَ نَ رَبَ عَلَ سّنبّ رَ، عَلَكٌ عَلَ شَ مَتْشْي سْتْ عَ شَ مِشِ سُفَندِشِ عِسَ سَابُي رَ. مَتْشْي نُن سّنبّ نَ عَ بّ عَبَدَن. عَمِنَ.عِسَيَنكَيٍ شَ تْو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شَنُنتٍنيِيٍ، نَ حَشَنكَتّ نَشَ وٌ تّرّننَ، وٌ نَشَن تٌقٍ. قٍ نّينّ مُ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تْورْقٍ عَلْ عَلَ شَ مِشِ سُفَندِشِ تْورْ كِ نَشّ، نَ شَ قِندِ سّيوّ رَ وٌ بّ، عَلَكٌ وٌ مَن شَ حّلّشِن عَ شَ نْرّ مَسٍن لْشْ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وٌ كٌنبِ عَلَ شَ مِشِ سُفَندِشِ شِلِ شَ قٍ رَ، هّيرِ نَ وٌ بّ، بَرِ مَ عَلَ شَشِلِ نْرْشِ نَ وٌ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نَشَ حَشَنكَتّ سْتْ نِي بَقٍ مَ، مُحّ تِقٍ مَ، قٍ كٌبِ رَبَقٍ مَ، شَ نَ مُ عَ رَ نَاقِ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شَ وٌ حَشَنكَتّ سْتْ بَرِ مَ عِسَيَنكَيٍ نَن وٌ رَ، وٌ نَشَ يَافِ، وٌ شَ عَلَ مَتْشْ عِسَيَنكَ شِلِ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شَنكَتّ وَشَتِ بَرَ وَ قْلْقٍ عَلَ شَ حَمَ مَ. شَ عَ قْلْ وٌن تَن مَ، عَ رَحْنمَ دَنشَنِيَتَرٍيٍ مَ 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حَ مَسَ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تِنشِنتْي كِسِقٍ شْرْشْ، عَلَ كٌلٌنتَرٍ نُن يُنُبِتْي تَن لُمَ 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شٍيٍ حَشَنكَتَمَ، بَرِ مَ عٍ نَ عَلَ وَشْنقٍ رَبَقٍ، عٍ شَ عٍ شَشِلِ تِ عٍ دَالِ مَنفّ رَ نَشَن شَ لَنلَنتٍيَ مُ كَنَ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شَ تْورّ دُنِحَ بّندّ قُحِ قَرِ، عَ شَ قِندِ مِسَالِ رَ وٌ بّ، نَشَن عَ نِيَمَ وٌ شَ لِمَنِيَ. دَنشَنِيَتْي نَشَن قَتٍ حَشَنكَتَمَ، نَ بَرَ يُنُبِ قٍ لُ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عَ بَرَ دُنِحَ وَشْنقٍ لُ نَ، عَ شَ بِرَ عَلَ وَشْنقٍ قْشْ رَ عَ شَ سِمَيَ كُي نَشَن لُ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تّمُي نَشَن نَبَشِ دُنِحَ وَشْنقٍ قْشْ رَ، نَ بَرَ وَ سَكّ. وٌ بَرَ بُ دُنِحَ قٍ كٌبِ كُي عَلْ يّنّ رَبَقٍ، سِيسِقٍ، شُلُنيِ حَاشِ، بٍيرٍ مِنقٍ، نُن كُيٍ بَتُقٍ، نَشَن قِندِشِ قٍ حَا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نِحَ مِشِيٍ دّ بَرَ عِشَرَ، بَرِ مَ وٌ مُ بِرَ مَ عٍ قْشْ رَ سْنْن نَ دُنِحَ قٍيٍ رَبَدٍ. نَ كُي، عٍ وٌ شِلِ كَ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عٍ دّنتّفّ سَمَ نّ كِيتِسَ بّ، نَشَن قَمَ مِشِ بَلٌشِيٍ نُن قَشَمِشِيٍ مَكِيتِ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نَن عَ رَ، عَلَ شَ شِبَارُ قَنيِ نَشَ عِبَ قَشَمِشِيٍ قَن بّ، عَلَكٌ عَلَ شَ عٍ نِي رَكِسِ، هَلِ مِشِيٍ تٌ بَرَ فّ عٍ قَتٍ تَن مَكِيتِدٍ.وٌ بٌرٍ مَلِ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لْشْ دْنشْي بَرَ مَكْرّ. وٌ شَ وٌ شَشِلِ رَشَرَ، وٌ شَ وٌ يّتّ سُشُ، عَلَكٌ وٌ شَ نْ عَلَ مَشَندِدٍ.]]></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ثِيّرِ عِ 4:1-19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