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ثِيّرِ عِ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لَن وٌ بٌرٍ مَ، وٌ شَ وٌ بٌرٍ قَهَامُ. نفَشَكٍرٍنيَ شَنُنتٍيَ شَ لُ وٌ تَفِ. وٌ كِنِكِنِ وٌ بٌرٍ مَ، وٌ مَن شَ وٌ يّتّ مَفٌرٌ وٌ بٌرٍ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قٍ حَاشِ حْشْ قٍ حَاشِ رَ، وٌ نَشَ كٌنبِ حْشْ كٌنبِ رَ. وٌ لَن نّ وٌ شَ دُبَ وٌ بٌرٍ بّ، بَرِ مَ وٌ شِلِشِ نَ نَن مَ، عَلَكٌ وٌ شَ دُبّ سْتْ كّ رَ. عَ سّبّشِ كِتَابُ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وَ مَ سِمَيَ حْشُنمّ شْن مَ،هّيرِ فبٌ نَشَن كُي،نَ كَنيِ نَشَ قٍ كٌبِ قَلَ،وُلٍ نَشَ مِنِ عَ دّ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فبِلٍن قٍ حَاشِ قْشْ رَ.عَ حّرّ كِ شَ قَن.عَ شَ بِرَ بْحّسَ قْشْ رَ تُننَبّ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رِ مَ مَرِفِ يَ تِشِ تِنشِنتْييٍ نَن نَ،عَ تُلِ مَتِشِ عٍ شَ مَشَندِ رَ.كْنْ، عَ عَ كٌبٍ رَ سٌشِ نّ قٍ كٌبِ رَبَيٍ تَن نَ.»كَوَندِ تِ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دٍ نْمَ وٌ تْورْدٍ شَ قٍ قَنيِ رَبَقٍ بَرَ وٌ بْحّ سُ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لِ وٌ تْورْ تِنشِنيِ شَ قٍ رَ، وٌ هّيرِ نَن سْتْمَ. وٌ نَشَ فَاشُ قٍ يَ رَ دُنِحَ مِشِيٍ فَاشُمَ نَشَن يَ رَ، وٌ بْحّ نَشَ عِ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وٌ شَ عَلَ شَ مِشِ سُفَندِشِ قِندِ وٌ مَرِفِ رَ وٌ بْحّ كُي. وٌ شَ قَتَ عَ شَ قٍ تَفِ رَبَدٍ مِشِيٍ بّ وٌ لَشِ وٌ شَ كِسِ رَ قٍ نَشَ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وٌ شَ نَ مَسٍنيِ تِ دْيِندْيِن بِنيّ كُي. وٌ شَ نَ رَبَ بْحّ قِيشّ رَ عَلَكٌ وٌ يَشُي نَشٍيٍ وٌ تْوحّفّمَ عَلَ شَ مِشِ سُفَندِشِ شَ قٍ رَ، عٍ شَ لُ يَافِ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عَلَ عَ رَفِرِ مَ، عَ قِسَ عِ شَ تْورْ قٍ قَنيِ شَ قٍ رَ، دِنّ عِ شَ تْورْ قٍ حَاشِ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تِ شِ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تِنشِنتْي قَن قَشَ نّ كٍرٍنيِ رَ تِنشِنتَرٍيٍ شَ يُنُبِيٍ شَ قٍ رَ، عَلَكٌ عَ شَ وٌ مَسٌ عَلَ رَ. عٍ نَشَ عَ قَتٍ قَشَ، كْنْ عَلَ شَشِلِ نَشَ عَ نِي رَفبِلٍن عَ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شَشِلِ سِفَ نّ كَوَندِ تِدٍ مِشِيٍ بّ نَشٍيٍ نُ نَ فٍيلِ كُي لَاشِرَ، نَشٍيٍ سِنفٍ نُ بَرَ تٌندِ عَلَ شُي رَتِنمّ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نُ نَ عٍ مَمّقٍ عَننَبِ نُهَ نُ كُنكُي بَنبَنمَ تّمُي نَشّ. مِشِ سٌلٌمَسَشَن فبَنسَن نَن كِسِ كُنكُي كُي 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قٍ بَرَ قِندِ مِسَالِ رَ دَنشَنِيَتْي شُنشَ قٍ رَ، نَشَن مِشِ رَكِسِمَ يِ وَشَتِ عَلَ شَ مِشِ سُفَندِشِ عِسَ شَ مَرَكٍلِ سَابُي رَ. نَ شُنشَقٍ يٍ شْورَ، عَ مُ نْشْي بَمَ مِشِ قَتٍ، كْنْ عَ قِندِ مَ نَتّ تٌنفٌي نَن نَ عَلَ مَبِ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بَرَ تٍ عَلَ يِرٍقَنيِ مَ عَرِيَننَ. مَلٍكّيٍ، حِننّيٍ، نُن سّنبّمَيٍ بِرِن نَ عَ شَ يَامَرِ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تَن فِنّيٍ، وٌ قَن شَ وٌ يّتّ مَفٌرٌ وٌ شَ مْرِيٍ بّ، عَلَكٌ وٌ شَ مْرِ دَنشَنِيَتَرٍيٍ شَ نْ دَنشَنِيَدٍ وٌ تَن عٍ شَ فِنّيٍ وَلِ كِ سَابُي رَ، هَلِ وٌ مُ سٍسٍ قَلَ عٍ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وٌ شَ مَرَ سّنِيّنيِ نُن يَرَفَاشُي فبَنسَن 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فِنّيٍ، وٌ نَشَ كَتَ وٌ يّتّ رَيَبُدٍ شُنمَسٍيٍ رَ، عَلْ شُن دّنبّ، تُلِرَ سٌي شّيمَ دَاشِ، شَ نَ مُ دُفِ تٌقَنيِ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نّيٍ شَ تٌقَنيِ شَ قِندِ بْحّ قَنيِ نَن نَ. تٌقَنيِ نَن نَ كِ نَشَن مُ كَنَمَ. نَ نَن تِدٍ فبٌ عَلَ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نفٍ رَ فِنّ سّنِيّنشِيٍ نُ نَ كِ نّ. عٍ شَشِلِ نُ تِشِ عَلَ رَ، عٍ عٍ يّتّ مَفٌرٌشِ عٍ شَ مْرِيٍ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سَرَ نَشَن نُ عِبُرَهِمَ شُي رَبَتُمَ، عَ نُ قَ عَ شِلِ «ن مَرِفِ». وٌ قِندِشِ عَ تَن نَن بْنسْي رَ، شَ وٌ قٍ قَنيِ رَبَ، وٌ مُ تِن فَاشُي يٌ شَ وٌ شَشِلِ يَ عِسٌ.]]></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ن قَن، شّمّيٍ، وٌ نُن وٌ شَ فِنّيٍ، وٌ شَ لُ لَنيِ كُي. وٌ شَ وٌ بٌرٍ قَهَامُ. شّمّ شَ عَ كٌلٌن عَ عَ سّنبّ فبٌ عَ شَ فِنّ بّ. شّمّيٍ شَ فِنّيٍ بِنيَ بَرِ مَ وٌ بِرِن نَن كّ كٍرٍن تٌنفٌمَ، نَشَن قِندِ كِسِ رَ، عَلَ نَشَن قِمَ عَ شَ قٌنِسِرٍيَ كُي. وٌ شَ وٌ شَ فِنّيٍ بِنيَ، عَلَكٌ عَلَ شَ وٌ شَ مَشَندِ سُشُ.شَنُنتٍيَ]]></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2026-06-09T23:14:47Z</dcterms:created>
  <dcterms:modified xsi:type="dcterms:W3CDTF">2026-06-09T23:14:47Z</dcterms:modified>
  <dc:title>Bible.com.au: ثِيّرِ عِ 3:1-22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