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ثِيّرِ عِ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ن مَسٍنشِ،«مِشِيٍ عٍ سَنيِ رَدِنمَ نَ فّمّ رَ، عٍ قَ بِرَ.»عٍ بِرَ مَ نّ بَرِ مَ عٍ مُ تِنمَ عَلَ شَ مَسٍنيِ رَتِنمّدٍ. عَلَ بَرَ نَ رَفِرِ عٍ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لَ وٌ بْنسْي نَن سُفَندِشِ، عَ شَ قِندِ مَنفّ شَ سّرّشّدُبّيٍ رَ. عَ وٌ سِ رَ سّنِيّن، عَ وٌ شُنسَرَ. عَ نَشَ وٌ رَ مِنِ دِ مِ كُي، وٌ شَ لُ عَ شَ نْرّ بُن مَ. عَ نَ بِرِن نَبَ نّ عَلَكٌ وٌ شَ عَ مَتْشْ دُنِحَ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نفٍ وٌ مُ نُ قِندِشِ سِ رَ، كْنْ يَكْسِ وٌ بَرَ قِندِ عَلَ شَ حَمَ رَ. سِنفٍ عَلَ مُ نُ كِنِكِنِشِ وٌ مَ، كْنْ يَكْسِ عَ شَ كِنِكِنِ بَرَ كَمَلِ وٌ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نُنتٍنيِيٍ، وٌ شَ لِمَنِيَ. وٌ نَشَ بِرَ دُنِحَ قٍيٍ قْشْ رَ، بَرِ مَ نٍيٍ وٌ بَمَ عَلَ شَ كِرَ نَن شْن مَ. بٍكَيٍ مُ نَ وٌ رَ. وٌ شْنيِ مُ نَ يِ دُنِحَ بّندّ قُحِ قَرِ 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دُنِحَ مِشِيٍ شَ تْوحّفّ شُن نَكَنَ وٌ شَ وَلِ قَنيِ سَابُي رَ، عَلَكٌ عٍ قَن شَ عَلَ مَتْشْ لْشْي دْنشْي مَ.مَنفَسَ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وٌ يّتّ مَفٌرٌ دُنِحَ مَنفّ بِرِن بّ مَرِفِ شَ قٍ رَ. يَامَرِ سٌشِ عٍ تَن نَن يِ، عَ قِندِ مَنفّ شُنف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ندِ مَنفّ شَ شّيرَيٍ رَ، عَلْ فٌمِنَ. عٍ قٍ كٌبِ رَبَيٍ مَكِيتِمَ، عٍ قٍ قَنيِ رَبَيٍ مَتْ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وَ مَ نّ وٌ شَ شَشِلِتَرٍيٍ دّ بَلَن وٌ شَ وَلِ قَنيِ سَابُ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حّرّ عَلْ مِشِ نَشٍيٍ بَرَ شْرّيَ سْتْ، كْنْ نَ شْرّيَ نَشَ عَ نِيَ وٌ شَ لُ قٍ حَاشِ كُي. وٌ شَ قِندِ عَلَ شَ كٌنيِ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مِشِ بِرِن بِنيَ. وٌ شَ وٌ نفَشَكٍرٍنيِيٍ شَنُ. وٌ شَ فَاشُ عَلَ يَ رَ. وٌ شَ مَنفّ شُنفبٍ بِنيَ.عِسَ شَ تْورّ مِسَا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حَ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يِيٍ، وٌ شَ وٌ يّتّ مَفٌرٌ وٌ مَرِفِيٍ بّ بِنيّ كُي، هَلِ عٍ قِندِ مِشِ شَ قٍ مَشْرْشْشِ رَ. وٌ نَشَ مِشِ قَنيِيٍ شَ فبَنسَن شُي رَتِ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رِ مَ قٍ قَنيِ نَن عَ رَ تِنقٍ عٍ شَ عِ تْورْ تِنشِنتَرٍيَ رَ عَلَ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وٌ تْورّ ندٍ سْتْ وٌ شَ وَلِ كٌبِ شَ قٍ رَ، قٍ قَنيِ مُ عَ رَ. كْنْ شَ وٌ تْورّ ندٍ سْتْ وٌ شَ قٍ قَنيِ شَ قٍ رَ، عَلَ نَ كٌلٌنمَ نّ وٌ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لِشِ نَ نَن مَ، بَرِ مَ عِسَ قَن تْورْ نّ وٌ بّ، نَ قَ قِندِ مِسَالِ رَ وٌ بّ وٌ بِرَ مَ نَشَن قْ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مُ يُنُبِ رَبَ، عَ مُ وُلٍ قَ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عَ كٌنبِ، عَ مُ عَ فبٍحْشْ. عٍ تٌ عَ تْورْ، عَ مُ وْيّن شْرْشْي قَلَ. عَ نَشَ كِيتِ سٌ كِيتِسَ تِنشِنشِ 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قَشَ وُرِ مَفَلَنبُشِ مَ وٌن مَ يُنُبِيٍ شَ قٍ رَ، عَلَكٌ وٌن شَ قٍ حَاشِ لُ نَ، وٌن شَ حّرّ تِنشِنيِ كُي. عَ شَ قِيٍ نَن وٌ رَيَلَ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 لُشِ نّ عَلْ شُرُ سٍ رَبّحِنشِيٍ، كْنْ يَكْسِ وٌ بَرَ فبِلٍن وٌ كَنتَمَ مَ، نَشَن عَ حْشْ سَشِ وٌ نِي شْ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قٍ حَاشِ، وُلٍ، قِلَنكَقُيحَ، مِلَنتٍيَ، نُن شِلِ كَنّ بّحِ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بِرَ عَلَ شَ مَسٍنيِ قْشْ رَ عَلْ دِيْرّ وَ مَ شِحّ شْن كِ نَشّ. نَ نْمَ عَ نِيَدٍ وٌ شَ كِسِ شَ سَبَ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وٌ بَرَ عَلَ شَ هِننّ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مَكْرّ عِسَ رَ نَشَن مِسَالِشِ فّمّ كّندّ رَ بَنشِ تِمَ نَشَن قَرِ. عَدَ مَدِيٍ بَرَ مّي عَ رَ، كْنْ عَلَ تَن نَ فّمّ نَن سُفَندِشِ بَرِ مَ عَ رَقَن عَ مَ كِ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قَن مِسَالِشِ فّمّ كّندّيٍ نَن نَ نَشٍيٍ تِشِ عَلَ شَشِلِ شَ بَنشِ رَ. وٌ بَرَ قِندِ سّرّشّدُبّ سّنِيّنشِيٍ رَ عَلَكٌ وٌ شَ وٌ بْحّ بَ سّرّشّ رَ عَلَ شَ مِشِ سُفَندِشِ عِسَ سَابُي رَ. نَ نَن نَقَن عَ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سّبّشِ كِتَابُي كُي،«ﭑ بَرَ فّمّ ندٍ سُفَندِ، نَشَن تِدٍ فبٌ.ﭑ عَ دْشْمَ سِيٌنِ نّ، عَ قِندِ تُشُي فّمّ نَن نَ.نَشَن لَمَ عَ رَ،نَ كَنيِ مُ يَافِ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ن نَشٍيٍ دَنشَنِيَشِ، نَشٍيٍ لَمَ عَ رَ عَ نَ فّمّ سُفَندِشِ تِدٍ فبٌ، شُننَكٍلِ نَ وٌ بّ. كْنْ يِ مَسٍنيِ سّبّشِ دَنشَنِيَتَرٍيٍ نَن بّ،«بَنشِتِيٍ مّي فّمّ نَشَن نَ،نَ نَن قِندِشِ فّمّ كّندّ رَ بَنشِ تُشُي مَ.»]]></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2026-06-09T23:57:03Z</dcterms:created>
  <dcterms:modified xsi:type="dcterms:W3CDTF">2026-06-09T23:57:03Z</dcterms:modified>
  <dc:title>Bible.com.au: ثِيّرِ عِ 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