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5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سِرَيِلَ مَنفّيٍ ١ 9: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 شَ مَسٍنيِ سُلٍمَنِ بّيُدَيَ مَنفّيٍ عِِ ٧‏؛١١ ٬ ٢٢]]></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مَنفّ سُلٍمَنِ تٌ فّ عَلَتَلَ شَ بَنشِ نُن عَ يّتّ شَ بَنشِ تِدٍ، عَ عَ وَشْنقٍ بِرِن نَبَ نَ شَ قٍ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لَتَلَ مَن نَشَ مِنِ عَ مَ عَلْ عَ رَبَ فَبَيٌن كِ نَشّ.]]></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لَتَلَ نَشَ عَ قَلَ عَ بّ، «ﭑ بَرَ عِ شُي مّ، ﭑ بَرَ عِ شَ مَشَندِ سُشُ. ﭑ بَرَ تِن يِ بَنشِ شَ قِندِ ﭑ فبٍ رَ، عِ نَشَن تِشِ. ﭑ شِلِ شَ لُ عَ مَ عَبَدَن، ﭑ نَن ﭑ حّنفِ سَمَ نّ عَ شْن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شَ عِ سَ عِ حّرّ ﭑ مَ كِرَ شْن مَ بْحّ تِنشِنشِ رَ، عَلْ عِ بَبَ دَوُدَ، عِ قَ ﭑ مَ يَامَرِيٍ، ﭑ مَ سّرِيّ، نُن ﭑ مَ شَرَنيِ سُشُ عَ قَنيِ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ﭑ عِ شَ مَنفّ كِبَنيِ مَبَنبَنمَ نّ، عَلْ ﭑ عَ سَاتَشِ عِ بَبَ دَوُدَ بّ كِ نَشّ. ﭑ عَ مَسٍن نّ عَ بّ، ‹عِسِرَيِلَ مَنفّيَ مُ بَمَ عِ بْنسْي يِ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كْنْ شَ وٌ وٌ كٌبٍ رَتٌمَ، وٌ قَ فبِلٍن ﭑ مَ سّرِيّ نُن ﭑ مَ يَامَرِيٍ قْشْ رَ، شَ وٌ سَ تُوبِ عَلَ فبّتّ بّ،]]></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ﭑ وٌ تَلَمَ نّ ﭑ مَ بْشِ مَ، ﭑ نَشَن قِشِ وٌ مَ، ﭑ يِ بَنشِ رَكَسَنحّ، ﭑ نَشَن قِندِشِ ﭑ شِلِ قَلَدٍ رَ. نَ تّمُي سِ بِرِن قَمَ نّ يٍلٍدٍ عِسِرَيِلَ شَ قٍ مَ، عٍ يٌ وٌ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 تّمُي مِشِ نّ دَنفِمَ يِ بَنشِ رَ، نَشَن بَرَ شِلِ قَنيِ سْتْ، عٍ دّ عِشَرَ مَ نّ، عٍ عَ قَلَ، ‹مُنقٍ رَ عَلَتَلَ يِ بْشِ نُن يِ بَنشِ شَ قٍ شُن نَكَنَشِ يِ كِ؟›]]></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عَ يَابِمَ نّ، ‹عَلَ يِ بِرِن نِيَشِ عٍ رَ نّ بَرِ مَ عٍ بَرَ فبِلٍن عٍ بَبَيٍ مَرِفِ عَلَتَلَ قْشْ رَ، نَشَن عٍ رَ مِنِ مِسِرَ بْشِ رَ. عٍ بَرَ عٍ تَفِ عِشِرِ عَلَ فبّتّيٍ رَ، عٍ عٍ بَتُ، عٍ تُوبِ عٍ بّ. عٍ يِ تْورّ سْتْشِ نَ نَن مَ.›»مَنفّ سُلٍمَنِ شَ وَلِ ندٍيٍيُدَيَ مَنفّيٍ عِِ ٨‏؛١ ٬ ١٨]]></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مَنفّ سُلٍمَنِ نُ بَرَ عَلَتَلَ شَ بَنشِ نُن عَ يّتّ شَ بَنشِ تِ حّ مْشْحّن بُن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تِرٍ مَنفّ شِرَ مِ تٌ بَرَ نُ سّدِرِ نُن سِثِرّ وُرِيٍ، نُن شّيمَ سٌ سُلٍمَنِ يِ رَ، عَ نُ وَ مَ نَشَن شَسَبِ شْن، عَ نَشَ تَا مْشْحّن قِ شِرَ مِ مَ فَلِلٍ بْشِ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شِرَ مِ تٌ مِنِ نَ تَايٍ مَتٌدٍ، نٍيٍ مُ رَقَن عَ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نَشَ عَ قَلَ سُلٍمَنِ بّ، «ﭑ نفَشَكٍرٍنيِ، عِ تَا مْولِ مُندُن قِشِ ﭑ مَ يِ كِ؟» شِرَ مِ نَشَ نَ تَايٍ شِلِ سَ «تَا قُقَقُ.» نَ شِلِ نَن نَ عٍ شُن مَ هَن تٌ.]]></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كْنْ شِرَ مِ نَشَ شّيمَ كِلٌ وُلُ نَانِ رَ سَنبَ مَنفّ سُلٍمَنِ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مَنفّ سُلٍمَنِ نُ بَرَ تٍكُ وَلِ رَكٍلِ بَنشِيٍ نُن تَايٍ تِقٍ رَ، عَلْ عَلَتَلَ شَ بَنشِ، مَنفّ سُلٍمَنِ شَ بَنشِ، مِلٌ تَا، دَرِ سَلَمُ تّتّ، شَسٌرِ تَا، مٍفِدٌ تَا، نُن فٍسٍرِ تَا.]]></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قِرَوُنَ، مِسِرَ مَنفّ، دُ سُ نّ فٍسٍرِ تَا شُن نَ، عَ تّ سٌ نَ رَ، نَ كَنَانكَيٍ بِرِن قَشَ. نَ دَنفِ شَنبِ عَ نَ قِ عَ شَ دِ فِنّ مَ، نَشَن دْشْ مَنفّ سُلٍمَنِ شْن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مَنفّ سُلٍمَنِ يِ تَا بِرِن تِ نّ؛ فٍسٍرِ تَا، بٍتِ شٌرٌن لَبٍ،]]></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بَالَتِ نُن تَمَرِ نَشٍيٍ نُ نَ فبٍنفبٍرٍنيِ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نُن تَا فبّتّ سْورِ رَفِسٍيٍ نُن سٌييٍ نُ رَفَتَمَ دّننَشّ. سُلٍمَنِ نُ بَرَ بَنشِ نُن تَا فبٍفبٍ تِ دَرِ سَلَمُ، لِبَن بْشِ، نُن عَ شَ بْشِ بِرِن مَ، عَلْ عَ نُ وَ مَ عَ شْن مَ كِ نَشّ.]]></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شِتِكَيٍ، عَمٌرِكَيٍ، ثٍرٍ سِكَيٍ، هِوِكَيٍ، نُن يٍبُسُكَيٍ نَشٍيٍ لُ عِسِرَيِلَ بْشِ مَ، كْنْ عٍ مُ قِندِ عِسِرَيِلَكَيٍ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بَبَيٍ مُ قَشَ عِسِرَيِلَ شَ سَنتِدّفّمَ سَابُي رَ عِسِرَيِلَكَيٍ سٌ تّمُي. نَ كُي سُلٍمَنِ نَ مِشِيٍ قِندِ نّ كٌنيِيٍ رَ. هَن تٌ عٍ نَ كٌنيِيَ كُي.]]></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كْنْ سُلٍمَنِ مُ تِن عِسِرَيِلَ دِ يٌ شَ قِندِ كٌنيِ رَ. عِسِرَيِلَكَيٍ نُ قِندِشِ عَ شَ سْورِيٍ، سّبّلِتِيٍ، سْورِ شُنيِيٍ، نُن سٌي رَفِ شُنيِيٍ نَن نَ.]]></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مَنفّ سُلٍمَنِ مِشِ كّمّ سُولِ مِشِ تٌنفٌ سُولِ نَن تِ شُنيِيٍ رَ كٌنيِيٍ شُن مَ نَشٍيٍ نُ عَ شَ وَلِ رَبَمَ.]]></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سُلٍمَنِ قِرَوُنَ شَ دِ فِنّ تٌنفٌ نّ دَوُدَ شَ تَا كُي، عَ عَ رَتُنُ بَنشِ فبّتّ كُي، عَ نَشَن تِ عَ بّ. نَ تّمُي قَ عَ نَشَ مِلٌ تَا تِ.]]></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مَنفّ سُلٍمَنِ نُ سّرّشّ فَن دَاشِيٍ نُن شَنُنتٍيَ سّرّشّيٍ بَمَ سَنيَ سَشَن حّ يٌ حّ سّرّشّبَدٍ قَرِ، عَ نَشَن يَءِلَن عَلَتَلَ بّ. عَ نُ سُرَيِ بَمَ سّرّشّ رَ سّرّشّبَدٍ ندٍ قَرِ نَشَن نُ نَ عَلَتَلَ يَ عِ. عَ عَلَتَلَ شَ هْرْ مْبَنشِ رَحْن.]]></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مَنفّ سُلٍمَنِ كُنكُييٍ يَءِلَن نّ عٍسِيٌن فٍبٍرِ، عٍلَتَ قّ مَ، بَا دّ رَ نَشَن نُ نَ عٍدٌن بْشِ مَ.]]></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مَنفّ شِرَ مِ وَلِكّ ندٍيٍ سٌ نّ سُلٍمَنِ يِ رَ، نَشٍيٍ نُ بَكِمَ نَ كُنكُييٍ كُي سُلٍمَنِ شَ وَلِكّيٍ سّيتِ مَ. عٍ نُ كُنكُي وَلِ كٌلٌن عَ قَنيِ 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نَ كُنكُييٍ سِفَ نّ عٌقِرِ بْشِ مَ شّيمَ كِلٌ وُلُ قُ نُن نَانِ تٌنفٌدٍ مَنفّ سُلٍمَنِ بّ.]]></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2026-10-19T10:59:38Z</dcterms:created>
  <dcterms:modified xsi:type="dcterms:W3CDTF">2026-10-19T10:59:38Z</dcterms:modified>
  <dc:title>Bible.com.au: عِسِرَيِلَ مَنفّيٍ ١ 9:1-28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