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نشِ فبّتّ تِ نّ نَ شَنبِ رَ عَ نُ لُمَ دّننَشّ. عَ عَ يَءِلَن عَلْ بٌورٍ. نَ شَنبِ رَ، عَ نَشَ بَنشِ فبّتّ تِ قِرَوُنَ شَ دِ فِنّ بّ عَ نَشَن دْ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يٍ بِرِن تِ فّمّ مَسٌلِشِيٍ نَن نَ نَشٍيٍ شَبَشِ سّرَ رَ عَ كُي نُن عَ قَرِ، كٍلِقٍ عَ بُنيِ مَ هَن قُ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نشِ سَنبُنيِ دْشْ فّمّ تٌقَنيِ شُنفبٍيٍ نَن نَ، نَشٍيٍ شَبَشِ حْنفْن يَ قُ شَ نَ مُ عَ رَ حْنفْن يَ سٌلٌمَسَشَ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قُفٍ رَ، سّدِرِ وُرِ نُن فّمّ تٌقَنيِيٍ نُ نَ نَشٍيٍ شَبَشِ عَ قَ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تّ شُنفبٍ نُ يَءِلَنشِ فّمّ شَبَشِ سَقّ سَشَن نَ، سّدِرِ وُرِ قَن نُ سَشِ نَ قَرِ، عَلْ عَلَتَلَ شَ بَنشِ نُن عَ فبُتُ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سُلٍمَنِ نَشَ مِشِ ندٍ قٍن تِرٍ، نَشَن شِلِ شِ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احّ فِنّ ندٍ شَ دِ نَن نُ عَ رَ قَتَنقٍ نَقَتَلِ بْنسْي رَ. تِرٍكَ نَن نُ عَ بَبَ رَ، نَشَن نُ وُرٍ فبٍيلِ رَوَلِمَ. عَ لْننِشِ، عَ شَشِلِ قَن، عَ قَتَ وُرٍ فبٍيلِ رَوَلِدٍ عَ مْولِ بِرِن نَ. عَ سِفَ نّ مَنفّ سُلٍمَنِ يِرٍ، عَ نَ وَلِ مْولِ رَ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كِنكِ قِرِن شَبُ وُرٍ فبٍيلِ رَ، نَشٍيٍ عِتٍ حْنفْن يَ قُ نُن سٌلٌمَسَشَن، نَشٍيٍ شَ رَدِفِلِنيِ لَنشِ حْنفْن يَ قُ نُن قِرِ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نيِ قِرِن شَبُ نَ كِنكِ قِرِنيِيٍ بّ، نَشٍيٍ عِتٍ حْنفْن يَ سُو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سٍ رَشُنمَسٍ قُ نُن نَانِ شَبُ نَ شُنيِ قِرِنيِيٍ بّ، شُنيِ كٍرٍن سٌلٌ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 بَنشِ 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مَنفٌي بٌفِ مَنِيّيٍ يَءِلَن سَقّ قِرِن نَ نَ سٍ رَشُنمَسٍ رَدْشْشِ قِرِنيِ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فٍ مَنِيّيٍ مَسٌلِ نَ كِنكِ شُنيِ قِرِنيِيٍ مَ نَشٍيٍ نُ نَ بُنتُنيِ رَ. عٍ عِتٍ حْنفْن يَ نَا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نفٌي بٌفِ مَنِيّيٍ كّمّ قِرِن مَسٌلِ نَ كِنكِ شُنيِ قِرِنيِ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 كِنكِيٍ تِ بُنتُنيِ يَ تَفِ. نَشَن نُ نَ عَ يِرٍقَنيِ مَ، عَ شِلِ نَشَ سَ يَكِن، نَشَن نُ نَ عَ كْولَ مَ، نَ شِلِ نَشَ سَ بٌو سُ.]]></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كِنكِيٍ كٌندٍ رَ، قُفٍيٍ نُ مَسٌلِشِ مّننِ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يٍ سَسٍ شُنفبٍ دِفِلِنشِ يَءِلَن يْشُي رَ. عَ دّ عِفبٌي حْنفْن يَ قُ، عَ عِتٍ حْنفْن يَ سُولِ، عَ شَ رَدِفِلِنيِ حْنفْن يَ تٌنفٌ سَشَ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يٍ سَسٍ دّ رَبِلِنيِ بُنيِ، نِنفٍ مَنِيّ نُ مَسٌلِشِ عَ مَ عٍ رَدْشْشِ عٍ بٌورٍ رَ عَ رَبِلِنيِ بِرِن مَ. نِنفٍ قُ نَ حْنفْن يَ كٍرٍن مَ، سُولِ عَ قَرِ، سُولِ عَ بُن. نِنفٍيٍ يٌ، يٍ سَسٍ يٌ، نَ بِرِن يَءِلَنشِ كٍرٍنيِ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يٍ سَسٍ نُ دْشْشِ نِنفٍ مَنِيّ فبّتّ قُ نُن قِرِن قَرِ. سَشَن يَ رَقِندِشِ كْولَ بِرِ، سَشَن يَ رَقِندِشِ سٌفٍفٌرٌدٍ بِرِ، سَشَن يَ رَقِندِشِ يِرٍقَنيِ بِرِ، سَشَن يَ رَقِندِشِ سٌفٍتٍدٍ بِرِ. نَ يٍ سَسٍ نَشَن نُ شِلِ «بَا» نُ دْشْشِ نَ نِنفٍيٍ قَرِ، عٍ يَ رَقِندِشِ تَندٍ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يٍ سَسٍ شَ مَرَبِنيٍ نُ قِندِشِ سُشُ كٍرٍن نَن نَ. عَ دّ كِرِ مَسٌلِشِ مَنِيّ سَنسِ قُفٍ تٌقَنيِ رَ. يٍ قِقَ كّمّ سٌلٌقٍرٍ قِقَ تٌنفٌ سُولِ نُ نْمَ سَدٍ عَ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سَنبُنيِ قُ يَءِلَن. عٍ بِرِن نُ كُيَ حْنفْن يَ نَانِ، عٍ عِفبٌ حْنفْن يَ نَانِ، عَ عِتٍ حْنفْن يَ سَشَ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لٍمَنِ بُ نّ حّ قُ نُن سَشَن عَ يّتّ شَ بَنشِيٍ تِقٍ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 سَنبُنيِيٍ رَقَلَ كِ نَشّ، وُرٍ رَلّنقّتّنشِيٍ نُ نَ وُرٍ فبّتّ نَانِ تَفِ.]]></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تّ مِسَالِيٍ، نِنفٍ مِسَالِيٍ، نُن مَلٍكّ مِسَالِيٍ نُ يَءِلَنشِ نَ وُرٍ رَلّنقّتّنشِيٍ مَ، عَ نُن ثِرِنتِ فبّتّ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رٍ دِفِلِنشِ نَانِ نُ نَ سَنبُنيِ كٍرٍن كٍرٍن مَ بّ عَ تِ سٍ رَ، نَشٍيٍ نُ شِرِشِ عٍ بٌورٍ رَ وُرٍ فبٍيلِ قِرِن نَ. وُرٍ ندٍ نُ نَ نَ تُشُي نَانِيٍ مَ يٍ سَسٍ بُن مَ. نَ بِرِن نُ يَءِلَنشِ تّمُي كٍرٍنيِ نَن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سٍ دِفِلِنشِ ندٍ نُ نَ يٍ سَسٍ نُ دْشْشِ نَشَن كُي. نَ عِتٍ حْنفْن يَ كٍرٍن سَنبُنيِ بّ، عَ عِفبٌ حْنفْن يَ كٍرٍن نُن عَ تَفِ. سٍ ندٍيٍ نُ مَسٌلِشِ نَ مَ. نَ وُرٍ رَلّنقّتّنشِيٍ مُ نُ دِفِلِنشِ، عٍ سّيتِ نَانِيٍ بِرِن شَ مَنِيّ نُ لَ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وُرٍ دِفِلِنشِ نَانِ نَشٍيٍ نُ نَ عَ يٍ مَشَنِن سٍ تُشُي نَانِيٍ رَ، عٍ عِتٍ حْنفْن يَ كٍرٍن نُن عَ تَفِ، قِرِن نُ شِرِشِ عٍ بٌورٍ رَ وُرٍ فبٍيلِ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وُرٍ دِفِلِنشِيٍ مَنِيّ سْورِ رَفِسٍ سَنيِيٍ رَ. عٍ بِرِن نُ يَءِلَنشِ وُرٍ فبٍيلِ رَ تّمُي كٍرٍنيِ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سٍ ندٍ نُ نَ تُشُي نَانِيٍ بِرِن نَ نَشٍيٍ نُ سّنبّ قِمَ عٍ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 دِفِلِنشِ ندٍ نُ نَ يٍ سَسٍ دْشْدٍ كُي. نَ عِتٍ سَنبُنيِ بّ حْنفْن يَ كٍرٍن. سَنبُنيِيٍ قُفٍ، عَ كِلْندٍيٍ نُن عَ وُرٍ رَلّنقّتّنشِيٍ بِرِن نُ يَءِلَنشِ وُرٍ فبٍيلِ نَن نَ تّمُي كٍرٍن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مَلٍكّ مِسَالِيٍ، يّتّ مِسَالِيٍ، نُن تُفِ مِسَالِيٍ نُ يَءِلَنشِ نَ كٍبٍلَيٍ مَ، نُن سٍ فبّتّ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يٍ مَشَنِن سٍ قُ نُ يَءِلَنشِ كِ كٍرٍنيِ رَ نَ كِ نّ وُرٍ فبٍيلِ رَ. عٍ بِرِن نُ لَ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بَنشِ نَشَن سِنفٍ تِ عَ عَ شِلِ سَ نّ «لِبَن قْتْنيِ بَنشِ.» عَ نُ كُيَ حْنفْن يَ كّمّ، عَ عِفبٌ حْنفْن يَ تٌنفٌ سُولِ، عَ عِتٍ حْنفْن يَ تٌنفٌ سَشَن. عَ شُنيِ وُرِيٍ نُ دْشْشِ كِنكِ سَقّ نَانِ نَشٍيٍ شُن، نٍيٍ نُ يَءِلَنشِ سّدِرِ وُرِ نَن 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شِرَ مِ يٍ سَسٍ قُ يَءِلَن نّ وُرٍ فبٍيلِ رَ، نَشٍيٍ نُ دْشْشِ نَ يٍ مَشَنِن سٍ قُ قَرِ. يٍ لِتِرِ وُلُ كٍرٍن كّمّ سٍننِ حْندْن نُ سَمَ كَنكَن كُي. يٍ سَسٍ نُ عِفبٌ حْنفْن يَ نَا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نَشَ يٍ مَشَنِن سٍيٍ دْشْ عَلَتَلَ شَ هْرْ مْبَنشِ سّيتِيٍ مَ، سُولِ كْولَ بِرِ، سُولِ يِرٍقَنيِ بِرِ. نَ يٍ سَسٍ بٍلٍبٍلٍ نَشَن نُ شِلِ «بَا،» عَ نَشَ نَ دْشْ بَنشِ يِرٍقَنيِ مَ، عَ مَكْرّ عَ سٌفٍتٍدٍ بِرِ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شُرَ مِ نَشَ يٍ سَسٍيٍ، تّ شُبٍ كْ سٍيٍ نُن تُندٍيٍ يَءِلَن.نَ كُي، شُرَ مِ نَشَ فّ مَنفّ سُلٍمَنِ شَ وَلِيٍ رَ عَلَ شَ هْرْ مْبَنشِ شَ قٍ رَ. نَ وَلِيٍ نَن 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كِنكِ قِرِنيِيٍ، عٍ شُنيِ تٌقَنشِيٍ، سٍ رَشُنمَسٍ نَشٍيٍ عٍ قَ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كْوبّ بٌفِ مَنِيّ كّمّ نَانِ فبَكُشِ عٍ رَ، كْوبّ بٌفِ مَنِيّ سَقّ قِرِن سٍ رَشُنمَسٍ كٍرٍن مَ كِنكِيٍ شُنيِ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سُنبُي مَشَنِن سٍ قُ،]]></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يٍ سَسٍ شُنفبٍ نَشَن شِلِ «بَا،» نِنفٍ قُ نُن قِرِن مِسَالِ نَشٍيٍ نَ يٍ سَسٍ شُنفبٍ بُن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تُندٍيٍ، ثٍلِيٍ، ثَانِيٍ. شُرَ مِ سٍ نَشٍيٍ بِرِن يَءِلَن مَنفّ سُلٍمَنِ بّ عَلَتَلَ شَ بَنشِ شَ قٍ رَ، عَ عٍ يَءِلَن وُرٍ فبٍيلِ رَشُنُشِ نَن 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مَنفّ نُ نَ يْشُي رَشُنُ يُرُدّن مّرّ يِرٍ نّ، سُكْتِ نُن سَرَتَن تَفِ.]]></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مَنفّ سُلٍمَنِ نَ بِرِن يَءِلَن وُرٍ فبٍيلِ نَن نَ، نَشَن شَ فبٌي شَسَبِ مُ نُ نْمَ كٌلٌن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نكِيٍ قَرِ نُ مَكٌتٌشِ سّدِرِ شٍبٍنيِ تٌنفٌ نَانِ نُن سُولِ نَن نَ عَ سَقّ كِ مَ، قُ نُن سُولِ سَقّ كٍرٍن.]]></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سُلٍمَنِ سٍ فبٍفبٍ يَءِلَن نّ عَلَ شَ بَنشِ بّ، عَلْ سّرّشّبَدٍ شّيمَ دَاشِ، تٍيبِلِ شّيمَ دَاشِ ندٍ تَامِ سّرّشّ سَمَ دّننَشّ،]]></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لَنثُي دْشْ سٍ شّيمَ دَاشِيٍ نَشٍيٍ دّشّمَ يِرٍ سّنِيّنشِ كُي سّرِيّ كِ مَ، عَ قُفٍ مِسَالِشِيٍ، لَنثُييٍ، تّ شُبٍ كْ سٍ شّيمَ دَاشِيٍ،]]></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ثَانِيٍ، قِنّيٍ، ثْوتِ تٌقَنيِيٍ، ثِلٍتِيٍ، كٌلٌثْوتِ شّيمَ قَنيِ دَاشِيٍ، عَلَ شَ هْرْ مْبَنشِ شَ نَادّيٍ فبَكُ سٍ شّيمَ دَاشِيٍ، نَشٍيٍ نُ نَ يِرٍ سّنِيّنشِ قِسَمَنتٍ سٌدٍ دّ رَ نُن هْرْ مْبَنشِ سٌدٍ دّ 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سُلٍمَنِ عَلَتَلَ شَ هْرْ مْبَنشِ شَ سٍيٍ يَءِلَن شّيمَ رَ نَ كِ نّ. عَ تٌ فّ نَ رَ، عَ نَشَ سٍ بِرِن نَسٌ عَلَتَلَ شَ هْرْ مْبَنشِ شَ نَاقُلِ رَفَتَدٍ كُي، عَ بَبَ دَوُدَ نَشٍيٍ قِشِ عَلَ مَ.]]></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نشِ سّيتِيٍ مَ، وُندّرِ سَقّ سَشَن نُ نَ عٍ مَ، عٍ يَ رَقِندِشِ عٍ بٌورٍ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ادّ سَشَن قَن نُ نَ وُندّرِيٍ يَ تَ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نتُنيِ نُ نَ نَشَن شَ كُيّ حْنفْن يَ تٌنفٌ سُولِ لِمَ، عَ عِفبٌي حْنفْن يَ تٌنفٌ سَشَ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نشِ ثَلَ نَشَن قَن نُ يَءِلَنشِ سّدِرِ وُرِ رَ كٍلِ عَ فبَتَ مَ هَن قُفٍ، نَن نُ قِندِشِ عَ شَ كِيتِ سَدٍ رَ.]]></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2026-06-15T08:24:19Z</dcterms:created>
  <dcterms:modified xsi:type="dcterms:W3CDTF">2026-06-15T08:24:19Z</dcterms:modified>
  <dc:title>Bible.com.au: عِسِرَيِلَ مَنفّيٍ ١ 7:1-51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