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ادّ ندٍ نُ نَ بَنشِ يِرٍقَنيِ مَ نَشَن مِنِمَ كٌنكٌييٍ يِرٍ مَ. تٍدٍ سَمّ دَاشِ ندٍ نُ يَءِلَنشِ بَنشِ كُي مَ، نَشَن نُ كٌنكٌييٍ كُي مَسْتْمَ كٌورٍ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فّ بَنشِ تِدٍ، سُلٍمَنِ نَشَ عَ رَشُنمَ سّدِرِ وُرِ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كٌي نَشٍيٍ نُ تِشِ هْرْ مْبَنشِ سّيتِيٍ مَ، عٍ عِتٍ حْنفْن يَ سُولِ. نَ بِرِن نُ شِرِشِ بَنشِ مَ سّدِرِ وُرِ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مَنفّ سُلٍمَنِ بّ، عَ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شَ عَ قَلَ عِ بّ يِ بَنشِ تِقٍ شَ قٍ رَ، شَ عِ سَ عِ حّرّ ﭑ مَ كِرَ شْن مَ، شَ عِ سَ ﭑ مَ سّرِيّ رَبَتُ، شَ عِ سَ ﭑ مَ يَامَرِيٍ سُشُ، ﭑ نَن ﭑ مَ لَايِدِ رَكَمَلِمَ نّ عِ بّ، ﭑ نَشَن قَلَ عِ بَبَ دَوُدَ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ﭑ لُمَ نّ ﭑ مَ حَمَ تَفِ، ﭑ مُ عِ بّحِنمَ عَبَ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لٍمَنِ نَشَ عَلَ شَ هْرْ مْبَنشِ تِ، عَ وَلِ رَحْ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سّدِرِ وُرِ شٍبٍنيِيٍ مَقَتُ بَنشِ شَلّيٍ مَ عَ كُي، كٍلِقٍ عَ شَلّ قْلّ مَ هَن بَنشِ شُنيِ رَ. عَ نَشَ سِثِرّ وُرِ شٍبٍنيِيٍ مَقَتُ بَنشِ فبَاتَ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سّدِرِ وُرِ شٍبٍنيِيٍ مَقَتُ كٌنكٌي حْنفْن يَ مْشْحّن دَاشِ مَ بَنشِ كُي دُنشُي رَ، كٍلِقٍ عَ فبَاتَ مَ هَن قُفٍ. نَ نُ قِندِشِ يِرٍ سّنِيّنشِ قِسَمَنتٍ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نشِ ثَلَا دْنشْي نَشَن نُ نَ نَ يَتَفِ، نُ كُيَ حْنفْن يَ تٌنفٌ نَانِ. نَ نُ قِندِشِ يِرٍ سّنِيّنشِ نَ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هْرْ مْبَنشِ 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دِرِ وُرِ شٍبٍنيِيٍ نَشٍيٍ نُ قَتُشِ بَنشِ شَلّيٍ مَ ثَلَا مَ، سَنسِ بٌفِيٍ نُن سَنسِ قُفٍيٍ قَن نُ مَسٌلِشِ عٍ مَ. نَ كِ، فّمّ مُ نُ تٌمَ بَنشِ كُي مَ قٍقٍ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لٍمَنِ نَشَ يِرٍ سّنِيّنشِ قِسَمَنتٍ يَءِلَن هْرْ مْبَنشِ كُي، عَلَتَلَ شَ سَاتّ كَنكِرَ دْشْمَ دّن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يِرٍ كُيَ حْنفْن يَ مْشْحّن، عَ عِفبٌ حْنفْن يَ مْشْحّن، عَ عِتٍ حْنفْن يَ مْشْحّن. شّيمَ نُ مَسٌشِ نَ كٌنكٌي شَلّيٍ بِرِن مَ، عَ نُن سّرّشّبَدٍ مَ نَشَن يَءِلَنشِ سّدِرِ وُرِ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سُلٍمَنِ نَشَ شّيمَ مَسٌ نَ يِرٍ سّنِيّنشِ قِسَمَنتٍ شَلّيٍ مَ. عَ نَشَ يْلْنشْنيِ شُنشُرِ شّيمَ دَاشِيٍ فبَكُ نَا سٌدٍ دّ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 نَ رَ، عَ نُ بَرَ شّيمَ مَسٌ نَ هْرْ مْبَنشِ شَلّيٍ بِرِن مَ، عَ نُن سّرّشّبَدٍ مَ نَشَن نُ نَ نَا.]]></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مَلٍكّ قِرِن مِسَالِ مَسٌلِ وُلَءِ عٌلِوِ وُرِ رَ. عٍ عِتٍ حْنفْن يَ 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لٍكّ سِنفٍ فَبُتٍنيِ كٍرٍن شَ كُيّ حْنفْن يَ سُولِ، عَ فَبُتٍنيِ قِرِن ندٍ قَن شَ كُيّ حْنفْن يَ سُولِ، نَشَن لَنمَ نْنفْن قُ مَ كٍلِقٍ عَ كْولَ مَ هَن عَ يِرٍقَن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بٌورٍ مَلٍكّ قَن فبٍيٍ لَنشِ حْنفْن يَ قُ نَن مَ. عٍ قِرِنيِ نُ يَءِلَنشِ كّحَ كٍرٍن 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قِرِنيِ عِتٍ حْنفْن يَ 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لٍمَنِ نَشَ نَ مَلٍكّيٍ تِ يِرٍ سّنِيّنشِ قِسَمَنتٍ تَفِ، عَلَكٌ مَلٍكّيٍ فَبُتٍنيِيٍ شَ بَنشِ شَلّيٍ لِ، عٍ قَن شَ عٍ بٌورٍ لِ بَنشِ تَ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 كّمّ نَانِ حّ تٌنفٌ سٌلٌمَسَشَن تٌ دَنفِ كٍلِقٍ عِسِرَيِلَ مِنِ مِسِرَ بْشِ رَ تّمُي نَشّ، مَنفّ سُلٍمَنِ نَشَ عَلَتَلَ شَ هْرْ مْبَنشِ تِ قْلْ سِوِ كِكٍ كُي. نَ حّ قِندِشِ عَ شَ مَنفّيَ حّ نَانِ ندٍ نَن نَ عِسِرَيِلَ بْشِ شُ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لٍمَنِ نَشَ شّيمَ مَسٌ نَ مَلٍكّ قِرِنيِيٍ بِرِ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يَامَرِ قِ، عَ عٍ شَ مَلٍكّيٍ، تُفِ بِلِيٍ، نُن وُرِ قُفٍ تٌقَنيِ مِسَالِيٍ مَسٌلِ بَنشِ شَلّيٍ مَ، نَشٍيٍ نُ نَ يِرٍ سّنِيّنشِ قِسَمَنتٍ نُن يِرٍ سّنِيّنشِ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شّيمَ مَسٌ بَنشِ فبَاتَ مَ نَ يِرٍ قِرِنيِيٍ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 هْرْ مْبَنشِ شَ نَادّيٍ يَءِلَن وُلَءِ عٌلِوِ وُرِ رَ. عَ عٍ فبَكُ عٌلِوِ وُرِ شٍبٍنيِيٍ رَ نَشٍيٍ شَ مَرَبِنيٍ مُ نُ بَنشِ شَلّ فبٍ لِمَ، قٌ دْشْ نَا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نَادّ قِرِنيِيٍ نُ يَءِلَنشِ وُلَءِ عٌلِوِ وُرِ نَن نَ. مَلٍكّ، تُفِ بِلِ، نُن وُرِ قُفٍ تٌقَنيِيٍ مِسَالِيٍ نُ مَسٌلِشِ نَ نَادّيٍ مَ. شّيمَ نُ مَسٌشِ نَ نَادّيٍ نُن نَ مِسَالِيٍ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نَ مْولِ رَبَ نَادّيٍ مَ نَشٍيٍ نُ نَ يِرٍ سّنِيّنشِ مَ. عٍ يَءِلَنشِ عٌلِوِ وُرِ رَ، عٍ فبَكُشِ وُرِ شٍبٍنيِيٍ رَ نَشٍيٍ مُ نُ بَنشِ شَلّ شَ مَرَبِنيٍ لِمَ قٌ دْشْ سَشَ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ادّ قِرِنيِ فبّتّ نُ يَءِلَنشِ سِثِرّ وُرِ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نَشَ يَامَرِ قِ عٍ شَ مَلٍكّيٍ، تُفِيٍ، نُن سَنسِ قُفٍ تٌقَنيِ مِسَالِيٍ مَسٌلِ عٍ مَ. نَ دَنفِ شَنبِ عَ نَشَ شّيمَ مَسٌ نَادّيٍ نُن نَ مِسَالِيٍ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شَ بُنتُنيِ يَءِلَن فّمّ مَسٌلِشِيٍ رَ، نَشٍيٍ نُ دْشْشِ سَقّ سَشَن نَ، عَ نُن سّدِرِ وُرِ سَقّ كٍرٍن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لَتَلَ شَ بَنشِ دْشْ قْلْ سِوِ كِكٍ نَن نَ، سُلٍمَنِ شَ مَنفّيَ حّ نَانِ ن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لٍمَنِ عَلَ شَ بَنشِ تِ يِ مَنِيّ شَسَبِ نَن نَ؛ عَ كُيّ حْنفْن يَ تٌنفٌ سٍننِ، عَ فبٌي حْنفْن يَ مْشْحّن، عَ عِتٍ حْنفْن يَ تٌنفٌ سَشَ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شَ حْن بُلُ كِكٍ رَ، كِكٍ سٌلٌمَسَشَن ندٍ، سُلٍمَنِ شَ مَنفّيَ حّ قُ نُن كٍرٍن ندٍ. نَ بَنشِ بِرِن تِ حّ سٌلٌقٍرٍ نَن بُن مَ، عَ قَ لُ عَلْ عَلَ نُ وَ مَ عَ شْن مَ كِ نَ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يَتَفِ بُنتُنيِ شَ كُيّ نُ لَنشِ حْنفْن يَ مْشْحّن نَن مَ، عَلْ بَنشِ شَ كُيّ نَ كِ نَشّ. عَ فبٌي قَن قِندِ حْنفْن يَ مْشْحّن نَ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وُندّرِيٍ نُ يَءِلَنشِ بَنشِ شَلّ نَن كُي، وُرِيٍ قَن نُ يَءِلَنشِ عٍ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كٌنكٌي قَتُ هْرْ مْبَنشِ شَلّ رَبِلِ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كٌي سِنفٍيٍ شَ فبٌي نُ لَنشِ حْنفْن يَ سُولِ نَن مَ. نٍيٍ قَرِ كٌنكٌي فبّتّيٍ نَشَ دْشْ نَشٍيٍ شَ فبٌي نُ لَنشِ حْنفْن يَ سٍننِ مَ. نٍيٍ قَن قَرِ كٌنكٌي فبّتّيٍ نَشَ دْشْ نَشٍيٍ شَ فبٌي نُ لَنشِ حْنفْن يَ سٌلٌقٍرٍ مَ. هْرْ مْبَنشِ شَلّ شَ مَرَبِنيٍ نُ رَشُرُنشِ عَ قُفٍ بِرِ رَ، عَلَكٌ كٌنكٌييٍ مَسَ وُرِيٍ مُ سٌمَ بَنشِ شَلّ كُي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نُ هْرْ مْبَنشِ تِمَ، عٍ نُ فّمّيٍ رَوَلِمَ نَشٍيٍ حَن نُ بَرَ مَسٌلِ فٍيَ يِرٍ عٍ تٌنفٌشِ دّننَشّ. نَ كِ وَلِسٍ يٌ شُي مُ نُ مّمَ هْرْ مْبَنشِ يِرٍ، عَلْ دّرّ مَ، بٍرَ، شَ نَ مُ عَ رَ وَلِسٍ فبّتّ نَشَن يَءِلَنشِ وُرٍ رَ.]]></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2026-08-15T13:59:14Z</dcterms:created>
  <dcterms:modified xsi:type="dcterms:W3CDTF">2026-08-15T13:59:14Z</dcterms:modified>
  <dc:title>Bible.com.au: عِسِرَيِلَ مَنفّيٍ ١ 6:1-38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