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١ 5: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 قَمَ مّنفِ نُن سّشّ رَ سٌي بِرِن بّ فْورّيٍ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 شَشِلِمَيَ، لْننِ، نُن قَهَامُي فبٍفبٍ نَن سٌ سُلٍمَنِ يِ رَ. عٍ نُ فبٌ عَلْ بَا دّ رَ مّيّن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لٍمَنِ شَ شَشِلِمَيَ نُ دَنفِ قُفٍرَكَيٍ نُن مِسِرَكَيٍ شَ شَشِلِمَيَ بِرِن 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شَ شَشِلِمَيَ نُ دَنفِ مِشِ بِرِن نَ، هَلِ عٍتَنِ عٍسِرَكَ، مَشٌلٌ شَ دِيٍ هٍمَن، كَلِكْلِ، نُن دَرَدَ. عَ شِلِ نَشَ دِن بْشِ بِرِن نَ نَشٍيٍ نُ عِسِرَيِلَ رَبِلِن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تَالِ وُلُ سَشَن نَن قَلَ، عَ نُن بّيتِ وُلُ كٍرٍن نُن سُولِ.]]></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وُرِ فبٍفبٍيٍ شَ قٍ قَلَ، عَ قْلْقٍ لِبَن وُرِ شُنفبٍ مَ نَشَن شِلِ سّدِرِ، عَ سَ هِسٌثِ سَنسِ شُنشُرِ لِ نَشَن بُلَمَ بَنشِ شَلّ مَ. عَ سُبٍيٍ، شْنِيٍ، بُبُسٍيٍ، نُن يّشّيٍ قَن شَ قٍ قَلَ.]]></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دُنِحَ مَنفّيٍ نُ لُمَ مِشِيٍ شّي رَ عٍ شَ قَ مَنفّ سُلٍمَنِ شَ لْننِ نُن شَشِلِمَيَ رَ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تِرٍ مَنفّ شِرَ مِ نَشَ كُنتِفِيٍ شّي مَنفّ سُلٍمَنِ شْن، بَرِ مَ عَ نُ بَرَ عَ مّ عَ عَ تَن نَن تِشِ مَنفّ رَ عَ بَبَ حْشْي رَ. شِرَ مِ نُ بَرَ سُلٍمَنِ بَبَ دَوُدَ شَنُ كَبِ عَ رَ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لٍمَنِ نَشَ شِرَ مِ يَا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 ﭑ بَبَ دَوُدَ كٌلٌن، عَ مُ نْ بَنشِ تِدٍ عَ مَرِفِ عَلَتَلَ بّ فٍرٍ شَ قٍ رَ، نَشَن نُ نَ عَ يِرٍ بِرِن هَن عَلَتَلَ نَشَ عَ يَشُييٍ سَ عَ سَنيِ بُن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لٍمَنِ شَ مَنفّيَيُدَيَ مَنفّيٍ عِِ ٢‏؛١ ٬ ١٦]]></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يَكْسِ عَلَتَلَ بَرَ عَ رَفِرِ ﭑ شَ لُ بْحّسَ كُي. فٍرٍ نُن قٍ شْنّ بَرَ حْ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كُي ﭑ بَرَ عَ حَنِفٍ ﭑ شَ بَنشِ تِ ﭑ مَرِفِ عَلَتَلَ بّ عَلْ عَ عَ يِتَشِ كِ نَشّ ﭑ بَبَ دَوُدَ بّ. عَ نَشَ عَ مَسٍن عَ بّ، ‹عِ شَ دِ، ﭑ نَشَن دْشْمَ عِ شَ كِبَنيِ كُي عِ حْشْي رَ، نَ نَن قَمَ بَنشِ تِدٍ ﭑ 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نَشَن نَبَمَ، عِ شَ يَامَرِ قِ لِبَن سّدِرِ وُيَشِيٍ شَ شَبَ ﭑ بّ. ﭑ مَ وَلِكّيٍ كَقُمَ نّ عِ شَ وَلِكّيٍ مَ. ﭑ عٍ شَ وَلِ سَرٍ قِمَ نّ عَلْ عِ وَ مَ عَ شْن كِ نَشّ. مِشِ يٌ مُ نَ نَشَن قَتَ وُرِ شَبَدٍ عَلْ سِدْن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نفّ شِرَ مِ تٌ سُلٍمَنِ شَ وْيّنيِ مّ، عَ نَشَ سّيوَ كِ قَنيِ رَ، عَ قَ عَ قَلَ، «عَلَتَلَ تَنتُ. عَ بَرَ دِ شَشِلِمَ قِ دَوُدَ مَ نَشَن نْمَ يِ حَمَ شُنفبٍ رَحّرّدٍ.»]]></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شِرَ مِ نَشَ سُلٍمَنِ يَابِ، عَ نَشّ، «ﭑ بَرَ عِ شَ مَسٍنيِ مّ. ﭑ عِ وَشْنقٍ بِرِن نَبَمَ نّ، سّدِرِ وُرِيٍ نُن سِثِرّ وُرِيٍ شَ قٍ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ﭑ مَ وَلِكّيٍ وُرِيٍ رَفٌرٌ مَ نّ كٍلِقٍ لِبَن هَن بَا دّ رَ. ﭑ عٍ شِرِ مَ عٍ بٌورٍ رَ، عَلَكٌ ﭑ شَ عٍ رَحّرّ بَا قَرِ هَن عِ وَ مَ دّننَشّ شْن. مّننِ ﭑ عٍ رَقُلُنمَ، عِ قَ عٍ شَنِن. ﭑ تَن وَ مَ نَشَن شْن نَ وَلِ سَرٍ رَ، عِ شَ بَلٌي قِ ﭑ تَن نُن ﭑ مَ مِشِيٍ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مَنفّ شِرَ مِ نَشَ سّدِرِ وُرِ نُن سِثِرّ وُرِ بِرِن سٌ مَنفّ سُلٍمَنِ يِ رَ، عَ نُ وَ مَ نَشَن شْ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حّ يٌ حّ، مَنفّ سُلٍمَنِ نُ قَرِن بُسَلِ وُلُ تٌنفٌ سٌلٌمَسَشَن نُن تُرٍ قِقَ مْشْحّن قِمَ نّ شِرَ مِ مَ عَ شَ بَنشِ بَلٌي شَ قٍ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لَتَلَ شَشِلِمَيَ قِ نّ سُلٍمَنِ مَ عَلْ عَ عَ قَلَ عَ بّ كِ نَشّ. دّقَنيِ نَشَ لُ شِرَ مِ نُن سُلٍمَنِ تَفِ، عٍ قَ سَاتّ شِرِ عٍ بٌورٍ بّ.]]></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مَنفّ سُلٍمَنِ نَشَ عِسِرَيِلَكَ وُلُ تٌنفٌ سَشَن يَمَرِ عٍ شَ وَلِ عَ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نفّ سُلٍمَنِ نُ بْشِ بِرِن يَمَرِ مَ، كٍلِقٍ عٍقِرَتِ شُرٍ مَ، هَن قِلِسِتَ بْشِ، هَن مِسِرَ نَانِنيِ رَ. نَ مِشِ بِرِن نُ دُوتِ قِمَ مَنفّ سُلٍمَنِ مَ عَ شَ سِمَيَ بِرِن كُ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كِكٍ يٌ كِكٍ، عَ نَشَ مِشِ وُلُ قُ رَ سِفَ لِبَن بْشِ مَ، عٍ شَ وَلِ كِكٍ كٍرٍن مّننِ، عٍ قَ كِكٍ قِرِن نَبَ عٍ شْنيِ. عَدٌنِرَ مِ نَن نُ نَ نَ قٍ شُنيِ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مِشِ وُلُ تٌنفٌ سٌلٌقٍرٍ نَن نُ كٌتٍ مَشَنِنمَ، مِشِ وُلُ تٌنفٌ سٌلٌمَسَشَن نَن نُ فّمّ مَسٌلِمَ مَنفّ سُلٍمَنِ بّ فٍيَيٍ كْن نَ لِبَ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سُلٍمَنِ شَ فٌمِنَيٍ نُ بَرَ مِشِ وُلُ سَشَن كّمّ سَشَن سُفَندِ نَشٍيٍ نُ وَلِ شُن مَتٌمَ عَ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مَنفّ نُ بَرَ يَامَرِ قِ، عَ وَلِكّيٍ شَ فّمّ شُنفبٍ تٌقَنيِيٍ مَسٌلِ نَشٍيٍ قِندِ مَ عَلَ شَ بَنشِ سَنبُنيِ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سُلٍمَنِ نُن شِرَ مِ شَ بَنشِتِيٍ نُن فٍبَلَكَيٍ نَشَ فّمّيٍ مَسٌلِ.وُرِيٍ نُن فّمّيٍ يَءِلَن نَ كِ نّ عَلَ شَ بَنشِ شَ قٍ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نفّ سُلٍمَنِ نُن عَ شَ مِشِيٍ بَلٌي قِندِ يِ نَن نَ لْشْي كٍرٍن كُي؛ قَرِن قُحِ دَاشِ بُسَلِ كّمّ تٌنفٌ سَشَن، حْيرَبَ بُسَلِ كّمّ قِرِن تٌنفٌ نَا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نفٍ بْرْفّشِ قُ، نِنفٍ دّ مَدٌن دَاشِ مْشْحّن، شُرُ سٍ لَنمَ كّمّ، بٌلٍيٍ، شٍلِيٍ، بُرُنيِ سِيٍ، نُن شْنِ بْرْفّشِ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نفّ سُلٍمَنِ نَن نُ بْشِ بِرِن يَمَرِ مَ نَشٍيٍ نُ نَ عٍقِرَتِ شُرٍ يِرٍقَنيِ مَ، كٍلِقٍ تِقِسَ هَن فَسَ. نَ بْشِ مَنفّيٍ نُن عٍ شَ مِشِيٍ نُ سَبَتِشِ بْحّسَ نَن كُ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دَيَكَيٍ نُن عِسِرَيِلَكَيٍ بِرِن، كٍلِقٍ دَنَ هَن بٍرِ سٍيبَ، نُ سَبَتِشِ بْحّسَ نَن كُي عٍ شَ وّنِ بِلِيٍ نُن عٍ شَ شْرّ بِلِيٍ تَفِ سُلٍمَنِ شَ مَنفّيَ بُ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ي فْورّ وُلُ تٌنفٌ نَانِ نُ نَ سُلٍمَنِ يِ رَ، نَشٍيٍ نُ عَ شَ سْورِ رَفِسٍيٍ بّندُنمَ. سٌي رَفِ مِشِ وُلُ قُ نُن قِرِن نَن نُ نَ سُلٍمَنِ 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لٍمَنِ شَ فٌمِنَ قُ نُن قِرِنيِيٍ نُ قَمَ بَلٌي رَ عَ بّ نُن عَ شَ مِشِيٍ بّ. كِكٍ يٌ كِكٍ فٌمِنَ ندٍ نُ قَمَ مَنفّ هَيِ بِرِن نَ.]]></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2026-06-15T08:24:18Z</dcterms:created>
  <dcterms:modified xsi:type="dcterms:W3CDTF">2026-06-15T08:24:18Z</dcterms:modified>
  <dc:title>Bible.com.au: عِسِرَيِلَ مَنفّيٍ ١ 5:1-32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