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لِيٍ نَن يَ؛شُرُ شَ دِ، نَشَن نُ فٌمِنَ رَ عٍقِرَ مِ بْنسْي شَ فٍيَ بْشِ 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كٍرِ شَ دِ، نَشَن نُ فٌمِنَ رَ مَكَسَ، سَالَبِمِ، بٍتِ سٍمٍسِ، عٍلٌن، نُن بٍتِ هَنَن تَايٍ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سٍدَ شَ دِ، نَشَن نُ فٌمِنَ رَ عَرُبٌتُ، سٌكٌ، نُن شٍقٍرِ بْشِ شُ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نَدَبٌ شَ دِ، نَشَن نُ فٌمِنَ رَ دْرْ بْشِ شُن مَ،نَشَن مَنفّ سُلٍمَنِ شَ دِ فِنّ تَقَتِ دْ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شِلُدُ شَ دِ بَنَ، نَشَن نُ فٌمِنَ رَ تَانَكِ، مٍفِدٌ، نُن بٍتِ سَان شُن مَ،دّننَشّ نَ سَرَتَن سّيتِ مَ.عَ تَن نَن نُ فٌمِنَ رَ يِسِرٍيلِ قَن شُن مَ، كٍلِقٍ بٍتِ سَان هَن عَبٍلِ مٍشٌلَ، هَن يٌكِنٍيَمِ شَن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بٍرِ شَ دِ، نَشَن نُ فٌمِنَ رَ رَ مٌتِ، فَلَدِ بْشِ مَ.عَ تَن نَن نُ فٌمِنَ رَ مَنَسِ شَ دِ يَيِرِ شَ تَايٍ شُن مَ، فَلَدِ بْشِ مَ.عَ تَن نَن نُ فٌمِنَ رَ نَ بْشِ شُن مَ، كٍلِقٍ عَرَفٌبٌ هَن بَسَن،تَا شُنفبٍ مَكَنتَشِ تٌنفٌ سٍننِ نُ نَ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شَ دِ عَشِنَدَبٌ نَن نُ فٌمِنَ رَ مَشَنَيِمِ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شِمَاسِ نَن نُ فٌمِنَ رَ نَقَتَلِ بْشِ شُن مَ،نَشَن مَنفّ سُلٍمَنِ شَ دِ فِنّ بَسَمَتِ دْ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سَيِ شَ دِ بَنَ نَن نُ فٌمِنَ رَ عَسٍرِ نُن بٍيَلٌتِ شُ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ثَرُوَ شَ دِ يٍهٌسَقَتِ نَن نُ فٌمِنَ رَ عِسَكَرِ بْشِ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مَنِ شَ كُنتِفِ شُنف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شَ دِ سِمٍيِ نَن نُ فٌمِنَ رَ بُنيَمِن بْشِ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رِ شَ دِ فٍبٍرِ نَن نُ فٌمِنَ رَ فَلَدِ بْشِ شُن مَ،عَ عَمٌرِكَيٍ شَ مَنفّ سِشْن شَ بْشِ،نُن بَسَنكَيٍ شَ مَنفّ عٌفٌ شَ بْشِ.فٍبٍرِ كٍرٍن نَن نُ نَ بْشِ بِرِن فٌمِنَ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دَيَكَيٍ نُن عِسِرَيِلَكَيٍ نُ وُيَ عَلْ بَا دّ رَ مّيّنيِ. عٍ نُ عٍ دّفٍمَ، عٍ نُ عٍ مِنمَ سّيوّ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سُلٍمَنِ نُ عِسِرَيِلَ بْشِ بِرِن يَمَرِ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كُنتِفِ شُنفبٍيٍ نَن يِ كِ؛سَدْكِ شَ دِ عَسَرَيَ، نَشَن قِندِ سّرّشّدُبّ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قَ شَ دِ عٍلِشٌرٍقَ نُن عَهِيَ، نَشٍيٍ قِندِ سّبّلِتِيٍ رَ.عَشِلُدُ شَ دِ يٍهٌسَقَتِ، نَشَن قِندِ كّيدِ رَفَتّ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هٌيَدَ شَ دِ بّنَيَ، نَشَن قِندِ سْورِيٍ شَ مَنفّ رَ.سَدْكِ نُن عَبِيَتَرِ، نَشٍيٍ قِندِ سّرّشّدُ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تَن شَ دِ عَسَرِيَهُ، نَشَن قِندِ فٌمِنَيٍ شَ مَنفّ رَ.نَتَن شَ دِ سَبَدِ، نَشَن قِندِ مَنفّ شَ سّرّشّدُ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هِسَرِ، نَشَن قِندِ مَنفّ شَ بَنشِ وَلِكّيٍ شُنيِ رَ.عَبٍدَ شَ دِ عَدٌنِرَ مِ، نَشَن قِندِ كٌنيِيٍ شُ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سُلٍمَنِ نُ بَرَ فٌمِنَ قُ نُن قِرِن تِ عِسِرَيِلَ بْشِ شُن مَ. كِكٍ يٌ كِكٍ حّ كُي، فٌمِنَ كٍرٍن نُ قَمَ بَلٌي رَ مَنفّ نُن عَ شَ دٍنبَيَ بّ.]]></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2026-06-15T08:24:10Z</dcterms:created>
  <dcterms:modified xsi:type="dcterms:W3CDTF">2026-06-15T08:24:10Z</dcterms:modified>
  <dc:title>Bible.com.au: عِسِرَيِلَ مَنفّيٍ ١ 4:1-20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