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١ 2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شَ فِنّ نَشَ بَتَاشّ سّبّ عَكَبُ شِلِ رَ، عَ مَنفّ عَكَبُ شَ تْنشُمَ سَ عَ مَ، عَ قَ عَ رَ سَنبَ قٌرِيٍ نُن كُنتِفِيٍ مَ، نَشٍيٍ نُ سَبَتِشِ نَبٌتِ شَ تَا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سّبّشِ بَتَاشّ كُي، «وٌ سُنيِ نُن سَلِ رَبَقٍ تِ حَمَ بّ، نَبٌتِ شَ دْشْ حَمَ بِرِن يَ عِ.]]></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شَ قُيَنتٍ قِرِن دْشْ عَ يَ عِ، نَشٍيٍ عَ تْوحّفّمَ، عَ قَلَقٍ رَ عَ بَرَ عَلَ نُن مَنفّ كٌنبِ. نَ كُي وٌ شَ عَ رَ مِنِ تَا كُي، وٌ عَ مَفْنْ فّمّ رَ هَن عَ شَ قَ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بٌتِ شَ تَا مِشِيٍ، قٌرِيٍ نُن كُنتِفِيٍ نَشَ عَ رَبَ، عَلْ يٍسَبٍلَ عَ يَمَرِشِ كِ نَشّ نَ بَتَاشّ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سُن عٍ سَلِ، عٍ نَبٌتِ دْشْ حَمَ بِرِن يَ تٌدٍ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قَ قُيَنتٍ قِرِنيِ رَدْشْ عَ يِرٍ. نَ قُيَنتٍ قِرِنيِيٍ نَشَ نَبٌتِ تْوحّفّ حَمَ يَ عِ، عَ قَلَقٍ رَ، «نَبٌتِ بَرَ عَلَ نُن مَنفّ كٌنبِ.» حَمَ نَشَ نَبٌتِ شَنِن تَا قَرِ مَ، عٍ عَ مَفْنْ هَن عَ قَ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شّيرَيٍ شّي يٍسَبٍلَ مَ، عَ قَلَقٍ رَ، «نَبٌتِ بَرَ مَفْنْ فّمّ رَ، عَ بَرَ قَ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سَبٍلَ تٌ عَ مّ عَ نَبٌتِ بَرَ مَفْنْ فّمّ رَ هَن عَ بَرَ قَشَ، عَ نَشَ سِفَ عَكَبُ يِرٍ، عَ عَ قَلَ عَ بّ، «يَكْسِ كٍلِ، عِ شَ نَبٌتِ شَ سَنسِ يِرٍ تٌنفٌ، نَبٌتِ يِسِرٍيلِكَ تٌندِ نَشَن سَرَدٍ عِ مَ كْبِرِ رَ. نَبٌتِ عَ مُ نَ سْنْن، عَ بَرَ قَ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كَبُ تٌ عَ مّ، عَ نَبٌتِ بَرَ قَشَ، عَ نَشَ كٍلِ كٍرٍن نَ، عَ سَ نَبٌتِ شَ سَنسِ يِرٍ قِندِ عَ فبٍ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تَلَ نَشَ عَ مَسٍن عَننَبِ عٍلِيَ تِسِبٍكَ بّ، عَ نَ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نَبٌتِ شَ سَنسِ يِ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سِفَ عِسِرَيِلَ مَنفّ عَكَبُ يِرٍ سَمَرِ. عَ نَ نَبٌتِ شَ سَنسِ يِرٍ، عَ نَشَن قِندِشِ عَ فبٍ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شَ عَ قَلَ عَ بّ، ‹عَلَتَلَ شَ مَسٍنيِ نَن يَ؛ «عِ بَرَ قَشّ تِ، عِ بَرَ مِشِ كّ مُحَ! بَرٍيٍ قَمَ عِ وُلِ مَكْندٍ، عٍ نَبٌتِ وُلِ مَكْنشِ دّننَ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كَبُ نَشَ عٍلِيَ يَابِ، «عِ تَن ﭑ يَشُي، عِ بَرَ ﭑ تٌ؟» عَ نَشَ عَ قَلَ عَ بّ، «عِيٌ، ﭑ بَرَ عِ تٌ. عِ تٌ عِ يّتّ قِ قٍ حَاشِ رَبَقٍ مَ، نَشَن مُ رَقَنشِ عَلَتَلَ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فبَلٌي رَفٌرٌ مَ نّ عِ مَ، ﭑ عِ بَمَ نّ عِسِرَيِلَ، ﭑ شّمّ بِرِن قَشَ شْرّ نُن كٌنيِ عِ بْنسْي يَ مَ عِسِرَيِلَ.]]></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ﭑ عِ شَ قْشّ لُمَ نّ، عَلْ نٍبَتِ شَ دِ يٍرٌبٌوَ مِ نُن عَهِيَ شَ دِ بَاسَ شَ قْشّيٍ، بَرِ مَ عِ بَرَ ﭑ نَشْنْ، عِ مَن بَرَ عِسِرَيِلَ حَمَ بِرِن نَحّرّ يُنُبِ كُ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تَلَ شَ مَسٍنيِ نَن يَ يٍسَبٍلَ شَ قٍ رَ، عَ نَشّ، ‹بَرٍيٍ قَمَ نّ يٍسَبٍلَ دٌندٍ يِسِرٍيلِ تّتّ قّ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كَبُ شَ مِشِ نَشَن نَ قَشَ تَا كُي، بَرٍيٍ نَن نَ دٌنمَ. نَشَن نَ قَشَ وُلَ عِ، يُبّيٍ نَن نَ دٌن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شِ يٌ مُ نَ نَشَن عَ يّتّ قِ قٍ حَاشِ رَبَقٍ مَ عَلْ عَكَبُ. عَ شَ فِنّ يٍسَبٍلَ نُ عَ بْحّ رَتٍمَ نَ قٍ كُ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 قٍ حَاشِ رَبَمَ دَنفِ مِشِ بِرِن نَ. عَ نُ كُيٍيٍ بَتُمَ عَلْ عَمٌرِكَيٍ، عَلَتَلَ نَشٍيٍ كٍرِ عِسِرَيِلَكَيٍ يَ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كَبُ تٌ عَننَبِ عٍلِيَ شَ مَسٍنيِ مّ، عَ نَشَ عَ شَ دٌنمَ عِبْو سُننُنيِ كُي، عَ نَشَ سُننُن دُفِ رَفٌرٌ عَ مَ، عَ سُنيِ سُشُ. عَ نُ عَ سَمَ سَدٍ مَ، نَ سُننُن دُفِ رَفٌرٌشِ عَ مَ، شَ نَ مُ عَ نُ حّرّ دْيِ دْيِ عَ سُننُنشِ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سِرٍيلِكَ ندٍ نُ نَ نَشَن شِلِ نَبٌتِ. سَنسِ يِرٍ نُ نَ عَ يِ رَ سَمَرِ مَنفّ عَكَبُ شَ بْشِ قّ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لَتَلَ نَشَ عَ مَسٍن عٍلِيَ تِسِبٍكَ بّ، عَ نَشّ،]]></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بَرَ عَ تٌ عَكَبُ عَ يّتّ مَفٌرٌشِ ﭑ بّ كِ نَشّ؟ عَ تٌ بَرَ عَ يّتّ مَفٌرٌ ﭑ بّ، ﭑ مُ فبَلٌي رَفٌرٌ مَ عَ مَ قَننِ عَ بَلٌشِ. ﭑ فبَلٌي رَفٌرٌ مَ عَ بْنسْي مَ عَ شَ دِ شَ وَشَتِ 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كَبُ نَشَ عَ قَلَ نَبٌتِ بّ، «عِ شَ عِ شَ سَنسِ يِرٍ سٌ ﭑ يِ رَ، ﭑ شَ عَ قِندِ ﭑ مَ لَاكْي يِرٍ رَ، بَرِ مَ عَ مَكْرّ ﭑ مَ بَنشِ رَ. ﭑ سَنسِ يِرٍ فبّتّ سٌمَ عِ يِ رَ عَ حْشْي رَ نَشَن قَن نَ بّ، شَ نَ مُ عَ رَ، ﭑ شَ عَ سَرَ كْبِرِ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بٌتِ نَشَ عَكَبُ يَابِ، عَ نَشّ، «عَلَتَلَ شَ ﭑ نَتَنفَ ﭑ بٍنبَيٍ كّ سٌقٍ رَ عِ 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كَبُ نَشَ سٌ عَ شْنيِ، عَ سُننُنشِ رَ، عَ بْحّ مَحَاشُشِ يِسِرٍيلِكَ نَبٌتِ شَ مَسٍنيِ شَ قٍ رَ، عَ قَلَقٍ رَ، «ﭑ مُ ﭑ بٍنبَيٍ كّ سٌمَ عِ يِ رَ.» عَ نَشَ عَ سَ، عَ عَ كٌبٍ رَ سٌ مِشِيٍ رَ، عَ مُ تِن دٌنسٍ دٌندٍ.]]></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شَ فِنّ يٍسَبٍلَ نَشَ سِفَ عَ يِرٍ، عَ عَ مَشْرِن، «مُنقٍ رَ عِ بْحّ مَحَاشُشِ، عِ مُ تِن عِ دّفٍ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عَ يَابِ، «ﭑ بَرَ عَ قَلَ يِسِرٍيلِكَ نَبٌتِ بّ عَ شَ عَ شَ سَنسِ يِرٍ سٌ ﭑ يِ رَ، ﭑ شَ عَ سَرَ، شَ نَ مُ عَ رَ، ﭑ شَ سَنسِ يِرٍ فبّتّ سٌ عَ يِ رَ، كْنْ عَ مُ تِن نَ رَ قٍقٍ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كُي، عَ شَ فِنّ يٍسَبٍلَ نَشَ عَ قَلَ عَ بّ. «ثٍ، عِ تَن شَ مُ قِندِشِ عِسِرَيِلَ مَنفّ رَ؟ عَوَ، مَنفّ، كٍلِ، عِ شَ عِ دّفٍ حّلّشِنيِ كُي. ﭑ تَن يِسِرٍيلِكَ نَبٌتِ شَ سَنسِ يِرٍ سٌمَ نّ عِ يِ رَ!»]]></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2026-06-15T08:25:18Z</dcterms:created>
  <dcterms:modified xsi:type="dcterms:W3CDTF">2026-06-15T08:25:18Z</dcterms:modified>
  <dc:title>Bible.com.au: عِسِرَيِلَ مَنفّيٍ ١ 21:1-29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