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تِفِيٍ نُن حَمَ بِرِن نَشَ عَ يَابِ، «عِ نَشَ عِ تُلِ مَتِ عَ رَ، عِ نَشَ عَ دَن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كَبُ نَشَ عَ قَلَ بٍن هَدَدَ شَ شّيرَيٍ بّ، «وٌ سَ عَ قَلَ وٌن مَ مَنفّ بّ عَ عَ نَشَن سِنفٍ قَلَ، ﭑ بَرَ تِن نَ رَ، كْنْ عَ نَشَن سَشِ نَ قَرِ، ﭑ مُ نَ رَبَمَ.» شّيرَيٍ نَشَ فبِلٍن نَ قَلَدٍ مَنفّ بٍن هَدَدَ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ن هَدَدَ نَشَ شّيرَيٍ شّي مَنفّ عَكَبُ مَ عَ قَلَقٍ رَ، «شَ ﭑ مُ سَمَرِ شُن نَكَنَ، سٍسٍ مُ لُ يِ تَا كُي قَ، مِشِ نْمَ نَشَن مَتٌنفٌدٍ عَ بّلّشّسٌلٍ رَ، عَلَيٍ شَ ﭑ دَن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سِرَيِلَ مَنفّ نَشَ عَ يَابِ، «سْورِ نَشَن نَ سِفَقٍ فٍرٍ سٌدٍ، عَ مُ لَن عَ شَ عَ يّتّ مَتْشْ، عَلْ سْورِ نَشَن بَرَ فّ فٍرٍ سٌ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ن هَدَدَ تٌ نَ وْيّنيِ مّ، عَ نُ نَ بٍرٍ مِنقٍ نّ عَ نُن مَنفّ فبّتّيٍ عٍ شَ لٍيلٍيٍ بُن مَ. عَ نَشَ عَ قَلَ عَ شَ سْورِيٍ بّ، «وٌن شّي فٍرٍ سٌدٍ.» نَ كُي عٍ نَشَ عٍ يَ رَقِندِ سَمَرِ تَا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نَمِحْنمّ ندٍ نَشَ عَ مَسٌ عِسِرَيِلَ مَنفّ عَكَبُ رَ، عَ نَشَ عَ مَسٍن عَ بّ، «عَلَتَلَ نَشّ، ‹عِ يِ سْورِ فَلِ تٌ؟ تٌ يَتِ ﭑ عٍ بِرِن سَمَ نّ عِ سَفٌي، عَلَكٌ عِ شَ عَ كٌلٌن عَ ﭑ تَن نَن نَ عَلَتَ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كَبُ نَشَ عَ مَشْرِن، «عَ قَمَ نَ رَبَدٍ ندٍ سَابُي رَ؟» نَمِحْنمّ نَشَ عَ قَلَ عَ بّ، «عَلَتَلَ نَشّ عِ قَمَ نَ رَبَدٍ فٌمِنَيٍ شَ سّفّتَلَيٍ نَن سَابُي رَ.» عَكَبُ نَشَ عَ مَشْرِن، «ندٍ قِندِ مَ عٍ شَ يَرٍرَتِ رَ نَ فٍرٍ كُي؟» عَ نَشَ عَ يَابِ، «عِ تَ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كَبُ نَشَ فٌمِنَيٍ شَ سّفّتَلَيٍ مَلَن، عٍ قِندِ مِشِ كّمّ قِرِن مِشِ تٌنفٌ سَشَن نُن قِرِن نَ. عِسِرَيِلَ حَمَ نَشَن نُ نَ عٍ شَنبِ رَ، عٍ قِندِ مِشِ وُلُ سٌلٌقٍرٍ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مِنِ فٍرٍ سٌدٍ يَنيِ تَفِ. عَ لِشِ بٍن هَدَدَ نُن عَ مَلِمَ مَنفّ تٌنفٌ سَشَن نُن قِرِن نُ نَ بٍرٍ مِنقٍ عٍ شَ لٍيلٍيٍ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مِنَيٍ شَ سّفّتَلَيٍ سِنفٍ نَشَ مِنِ فٍرٍ سٌدٍ. مِشِيٍ نَشَ عَ قَلَ بٍن هَدَدَ بّ، «سْورِيٍ بَرَ مِنِ سَمَرِ تَا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رَ مِ مَنفّ سَمَرِ تَا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يَابِ، «شَ نَ سْورِيٍ قَقٍ لَنيِ نَن قٍندٍ، شَ نَ مُ عَ رَ عٍ وَ مَ فٍرٍ سٌدٍ، وٌ شَ عٍ سُشُ كْنْ وٌ نَشَ عٍ قَشَ 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فٌمِنَيٍ شَ سّفّتَلَيٍ نَشَ مِنِ، عٍ نُن عِسِرَيِلَ سْورِ حَ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فٍرٍ سٌ، كَنكَن نَشَ مِشِ ندٍ قَشَ. عَرَ مِكَيٍ نَشَ عٍ فِ كٍرٍن نَ، عِسِرَيِلَكَيٍ قَ بِرَ عٍ قْشْ رَ. عَرَ مِ مَنفّ بٍن هَدَدَ قَن نَشَ عَ فِ عَ شَ سٌي قَرِ، عَ نُن سْورِ ندٍ نَشٍيٍ نُ نَ سْورِ رَفِسٍ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نَشَ مِنِ، عَ عَرَ مِكَيٍ شَ سٌييٍ قَشَ، عَ عٍ شَ سْورِ رَفِسٍيٍ كَنَ. نَ قِندِ نّ فبَلٌي رَ عَرَ مِكَ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مِحْنمّ مَن نَشَ عَ مَسٌ عِسِرَيِلَ مَنفّ رَ، عَ عَ قَلَ عَ بّ، «عِ شَ وَكِلِ، عِ شَ قٍيٍ رَقَلَ، بَرِ مَ تَمُنَ عَرَ مِ مَنفّ مَن قَمَ نّ عِ فٍرٍ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رَ مِ سْورِيٍ نَشَ عَ قَلَ عٍ شَ مَنفّ بّ، «عِسِرَيِلَكَيٍ شَ عَلَ سّنبّ فبٌ فٍيَ نَن قَرِ. نَ نَن عَ تٌشِ عٍ وٌن بْنبْشِ. شَ وٌن سَ عٍ فٍرٍ قِلِ نَن مَ نُ، وٌن نْمَ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ن نَبَمَ، عِ شَ نَ مَنفّيٍ بَ نَشٍيٍ نَ عِ شَ مِشِيٍ يَ مَ، عِ قَ فٌمِنَيٍ تِ عٍ حْ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سْورِ فبّتّيٍ قٍن سْورِ قَشَشِيٍ حْشْي رَ، عِ شَ سٌي نُن سْورِ رَفِسٍيٍ قٍن عَ كَنَشِيٍ حْشْي رَ. نَ تّمُي، وٌن مَن سِفَمَ عٍ فٍرٍدٍ قِلِ نَن مَ، وٌن قَمَ نّ نْدٍ عٍ رَ عَ قَنيِ رَ.» مَنفّ نَشَ نَ بِرِن نَبَ، عَلْ عٍ عَ قَلَ عَ بّ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حّ عِفبِلٍنيِ، بٍن هَدَدَ نَشَ عَ شَ سْورِيٍ مَلَن، عَ عٍ شَنِن عَقٍكِ بِرِ رَ، عٍ شَ عِسِرَيِلَ فٍ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يِلَكَيٍ قَن نَشَ عٍ شَ سْورِيٍ مَلَن، عٍ قَندّ سْتْ، عٍ سِفَ عٍ رَلَندٍ. عِسِرَيِلَكَيٍ تٌ يٌنكِن عَرَ مِ حَمَ يَ عِ، عٍ لُ نّ عَلْ سِ فْورّ لَنمَدِ قِرِن عَرَ مِكَيٍ شَ فبٌي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رَ مِ مَنفّ بٍن هَدَدَ نَشَ عَ شَ سْورِيٍ بِرِن مَلَن. مَنفّ تٌنفٌ سَشَن نُن قِرِن نَن نُ عٍ يَ مَ، سٌي نُن سْورِ رَفِسٍيٍ نُ نَ عٍ يِ رَ. عٍ نَشَ سَمَرِ رَبِلِن، عٍ قَ فٍرٍ تِ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 مِشِ نَشَ عَ مَسٌ عِسِرَيِلَ مَنفّ رَ، عَ عَ مَسٍن عَ بّ، «عَلَتَلَ شُي نَن يِ كِ؛ عَرَ مِكَيٍ تٌ عَ قَلَ عَ عَلَتَلَ سّنبّ فبٌ فٍيَ نَن قَرِ عَ مُ قِندِشِ عَلَ رَ قِلِ تَن مَ، ﭑ عٍ سَمَ نّ عِ سَفٌي، عَلَكٌ عِ شَ عَ كٌلٌن ﭑ تَن نَن عَلَتَلَ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يٌنكِن عٍ بٌورٍ يَ عِ شِ سٌلٌقٍرٍ بُن مَ. نَ تّمُي فٍرٍ نَشَ قْلْ، عِسِرَيِلَكَيٍ قَ عَرَ مِ سْورِيٍ مِشِ وُلُ كّمّ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دْنشْييٍ نَشَ مِنِ عٍ فِ رَ عَقٍكِ تّتّ كُي، كْنْ تّتّ قَن يَتِ نَشَ بِرَ عٍ مَ، عَ مِشِ وُلُ مْشْحّن نُن سٌلٌقٍرٍ قَشَ. بٍن هَدَدَ تَن نُ بَرَ عَ فِ، عَ سَ عَ نْشُن كٌنكٌي ندٍ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سْورِيٍ نَشَ عَ قَلَ عَ بّ، «مُشُ عَ مّ نّ، عَ عِسِرَيِلَكَيٍ شَ مَنفّيٍ بْحّ قَن. مُشُ شَ بّكِ دُفِ شِرِ مُشُ تَفِ، مُشُ شَ لُوتِ شِرِ مُشُ شُنيِيٍ سُننُنيِ تْنشُمَ رَ، مُشُ شَ مُشُ يّتّ دّنتّفّ عِسِرَيِلَ مَنفّ بّ. تّمُندٍ عَ دِحّمَ عِ قَشَقٍ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بّكِ دُفِ شِرِ عٍ تَفِ، عٍ لُوتِيٍ شِرِ عٍ شُنيِيٍ سُننُنيِ تْنشُمَ رَ، عٍ قَ عٍ يّتّ دّنتّفّ عِسِرَيِلَ مَنفّ بّ، عٍ قَ عَ قَلَ، «عِ شَ كٌنيِ بٍن هَدَدَ بَرَ عِ مَيَندِ عِ نَشَ عَ قَشَ.» عَكَبُ نَشَ عٍ يَابِ، «عَ مَن بَلٌشِ؟ ﭑ نفَشَكٍرٍنيِ نَن عَ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مِشِيٍ تٌ نَ مّ، عٍ نَشَ عَ مَحْشُن قٍ قَنيِ نَ عَ رَ. عٍ نَشَ مَنفّ يَابِ، «عِيٌ، بٍن هَدَدَ عِ نفَشَكٍرٍنيِ نَن عَ رَ!» عَكَبُ نَشَ عٍ يَمَرِ، «وٌ سَ قَ عَ رَ.»بٍن هَدَدَ نَشَ مِنِ عَ نُ نَ دّننَشّ، عَ سِفَ عَكَبُ يِرٍ. عَكَبُ نَشَ عَ بَكِ عَ شَ سْورِ رَفِسٍ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بٍن هَدَدَ نَشَ عَ قَلَ عَ بّ، «ﭑ تَايٍ رَفبِلٍنمَ نّ عِ مَ، ﭑ بَبَ نَشٍيٍ بَ عِ بَبَ يِ رَ. عِ نْمَ عِ شَ مَكِتِ تِدٍ دَ مَسِ، عَلْ ﭑ بَبَ فبٍ تٌ نُ نَ سَمَرِ.» عَكَبُ نَشَ عَ قَلَ عَ بّ، «وٌن شَ سَاتّ شِرِ، ﭑ قَ عِ بّحِن.» عٍ تٌ سَاتّ شِرِ، عَ نَشَ عَ بّحِ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مِحْنمّ ندٍ نَشَ عَ قَلَ عَ حّرّ بٌورٍ بّ عَلَتَلَ شُي رَ، «ﭑ بْنبْ.» كْنْ عَ حّرّ بٌورٍ مُ تِن عَ بْنبْ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عَ نَشَ عَ قَلَ عَ حّرّ بٌورٍ بّ، «عِ تٌ مُ تِنشِ عِ تُلِ مَتِدٍ عَلَتَلَ شَ مَسٍنيِ رَ، يّتّ ندٍ قَمَ نّ عِ قَشَدٍ.» عَ تٌ كٍلِ مّننِ، يّتّ نَشَ دُتُن عَ مَ، عَ عَ قَ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نَمِحْنمّ نَشَ سِفَ مِشِ فبّتّ قَن يِرٍ، عَ عَ قَلَ عَ بّ، «ﭑ بْنبْ.» نَ كَنيِ نَشَ عَ بْنبْ هَن عَ عَ مَ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بٍن هَدَدَ نَشَ شّيرَيٍ شّي عِسِرَيِلَ مَنفّ عَكَبُ شْ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مِحْنمّ نَشَ سَ تِ كِرَ رَ مَنفّ نُ دَنفِمَ دّننَشّ. عَ نَشَ عَ يَتَفِ مَشِرِ دُفِ ندٍ رَ عَ قِ دَا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نفّ تٌ دَنفِ نَا، نَمِحْنمّ نَشَ عَ قَلَ مَنفّ بّ عَ شُي عِتٍشِ رَ، «ﭑ تَن عِ شَ سْورِ، ﭑ نُ نَ فٍرٍ يِرٍ نّ. سْورِ ندٍ نَشَ مِنِ فٍرٍ يَ مَ، عَ قَ وٌن يَشُي سُشُشِ ندٍ تَشُ ﭑ نَ، عَ عَ قَلَ ﭑ بّ، ‹يِ شّمّ سُشُ فبٍن. شَ عَ عَ بَ عِ يِ، عِ نِي نَن قِندِ مَ عَ سَرٍ رَ، شَ نَ مُ عِ كْبِرِ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ﭑ نُ يَنقَشِ وَلِ ندٍ كُي، نَ شّمّ سُشُشِ نَشَ نْ عَ فِدٍ.» مَنفّ نَشَ عَ قَلَ عَ بّ، «عِ بَرَ عِ يّتّ مَكِيتِ. عَ لَنمَ عِ شَ قَ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تّمُي نَمِحْنمّ نَشَ دُفِ بَ عَ يَتَفِ مَ، عِسِرَيِلَ مَنفّ نَشَ عَ كٌلٌن قَ نَمِحْنمّ ندٍ نَن عَ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شَ عَ قَلَ مَنفّ بّ، «عِ تٌ بَرَ عِ يَشُي بّحِن ﭑ نَشَن سَشِ عِ بّلّشّ عِ، ﭑ مِشِ نَشَن نَتْنشِ، عِ نِي نَن قِندِ مَ عَ سَرٍ رَ، عِ شَ حَمَ قِندِ مَ عَ شَ حَمَ سَرٍ نَن 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كُي عِسِرَيِلَ مَنفّ نَشَ فبِلٍن عَ شْنيِ سَمَرِ سُننُنيِ نُن بْحّ مَحَاشُي كُ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 «عَ لَنمَ عِ شَ عِ شَ فبٍتِ، عِ شَ شّيمَ، عِ شَ فِنّ تٌقَنيِيٍ، نُن عِ شَ دِيٍ بِرِن قِندِ ﭑ ف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نفّ نَشَ عَ يَابِ، «مَنفّ، ﭑ بَرَ قِندِ عِ شَ كٌنيِ رَ، ﭑ بَرَ ﭑ هَرِفٍ بِرِن 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دَنفِ شَنبِ مَنفّ نَشَ شّيرَ فبّتّيٍ شّي عَ قَلَقٍ رَ، «مَنفّ بٍن هَدَدَ نَشّ، ‹عَ لَنمَ عِ شَ عِ شَ فبٍتِ، عِ شَ شّيمَ، عِ شَ فِنّ تٌقَنيِيٍ، نُن عِ شَ دِيٍ بِرِن قِندِ ﭑ ف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نَ يِ وَشَتِ، ﭑ مِشِيٍ شّيمَ نّ عِ شْنيِ، عٍ شَ سَ عِ شَ بَنشِ كُي مَتٌ، عَ نُن عِ شَ مِشِيٍ شَ بَنشِيٍ، عٍ شَ سٍ بِرِن تٌنفٌ نَشَن تِدٍ فبٌ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نفّ نَشَ تَا كُنتِفِيٍ شِلِ، عَ عَ قَلَ عٍ بّ، «وٌ شَ عَ كٌلٌن، عَ يِ مِشِ وَ مَ وٌن تْورْقٍ نّ. ﭑ نُ بَرَ عَ قَلَ عَ بّ عَ ﭑ نَن ﭑ مَ فِنّيٍ، ﭑ مَ دِيٍ، ﭑ مَ شّيمَ، نُن ﭑ مَ فبٍتِ بِرِن قِمَ نّ عَ مَ. ﭑ مُ نُ تٌندِشِ نَ سٍسٍ رَ.»]]></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عِسِرَيِلَ مَنفّيٍ ١ 20:1-43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