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كٍلِ، عَ عَ دّفٍ، عَ يٍ مِن. عَ سّنبّ نَشَن سْتْ نَ دٌنسٍيٍ رَ، نَ نَشَ عَ نِيَ عَ شَ نْ عَ حّرّدٍ شِ تٌنفٌ نَانِ، كْي تٌنفٌ نَانِ بُن مَ، هَن عَ عَلَ شَ شٌرٍبٍ فٍيَ 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نِ عَ نَشَ كْي رَدَنفِ قْنمّ ندٍ كُي. نَ تّمُي عَ نَشَ يِ مَسٍنيِ مّ؛ «عِ نَ مُنسٍ رَبَقٍ بٍ عٍلِ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يَابِ. «ﭑ بَرَ ﭑ يّتّ قِ عِ تَن عَلَتَلَ سّنبّمَ مَ. عِسِرَيِلَكَيٍ بَرَ عِ شَ سَاتّ رَبٌلٌ، عٍ بَرَ عِ شَ سّرّشّبَدٍيٍ كَنَ، عٍ بَرَ عِ شَ نَمِحْنمّيٍ قَشَ سَنتِدّفّمَ رَ. ﭑ كٍرٍن نَن قَ لُشِ، عٍ نَ كَتَقٍ ﭑ قَن قَشَ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عَ بّ، «مِنِ تَندٍ عَلَتَلَ يَ عِ، عِ كٍلِ قْنمّ كُي.» عَ تٌ مِنِ، عَلَتَلَ نَشَ دَنفِ عَ يَ عِ. قٌيٍ شُنفبٍ سّنبّمَ ندٍ نَشَ عَ شُن سَ فٍيَ مَ، عَ فّمّيٍ عِبْو مَ، عَ قَنيٍيٍ عِبُتُشُنمَ، كْنْ عَلَتَلَ مُ نُ نَ نَ قٌيٍ كُي. نَ تّمُي بْشِ قَن نَشَ سّرّن، كْنْ عَلَتَلَ مُ نُ نَ نَ بْشِ سّرّن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دَنفِ شَنبِ، تّ قَن نَشَ مِنِ، كْنْ عَلَتَلَ مُ نُ نَ نَ تّ شْورَ.نَ تٌ بَ عَ رَ، شُي حْشُنمّ ندٍ نَشَ مِنِ دْيِ دْ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عٍلِيَ تٌ نَ مّ، عَ نَشَ عَ يَتَفِ مَكٌتٌ عَ شَ دٌنمَ رَ، عَ نَشَ مِنِ قْنمّ كُي، عَ تِ قْنمّ دّ رَ. عَ مُ بُ، شُي ندٍ نَشَ مِنِ عَ مَ، عَ نَشّ، «عِ نَ مُنسٍ رَبَقٍ بٍ عٍلِ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يَابِ، «ﭑ بَرَ ﭑ يّتّ قِ عِ تَن عَلَتَلَ سّنبّمَ مَ. عِسِرَيِلَكَيٍ بَرَ عِ شَ سَاتّ رَبٌلٌ، عٍ بَرَ عِ شَ سّرّشّبَدٍيٍ كَنَ، عٍ بَرَ عِ شَ نَمِحْنمّيٍ قَشَ سَنتِدّفّمَ رَ. ﭑ كٍرٍن نَن قَ لُشِ، عٍ نَ كَتَقٍ ﭑ قَن قَشَ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مَسٍن عَ بّ، «عِ شَ فبِلٍن فبٍنفبٍرٍنيِ كِرَ شْن مَ سِفَقٍ رَ دَ مَسِ. عِ نَ سٌ نَا، عِ شَ تُرٍ سّنِيّنشِ سَ شَسَيٍلِ شُنيِ عَ مَسٍنقٍ رَ، عَ شَ قِندِ عَرَ مِ مَنفّ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تُرٍ سّنِيّنشِ سَ نِمِسِ شَ دِ يٍهُ قَن مَ، عَ شَ قِندِ عِسِرَيِلَ مَنفّ رَ. نَ دَنفِ شَنبِ عِ شَ تُرٍ سَ عٍلِسٍ شُنيِ، سَقَتِ شَ دِ، عَبٍلِ مٍشٌلَكَ شَ مَمَدِ، عَ تَن شَ قِندِ نَمِحْنمّ رَ عِ حْ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نَ تَنفَ شَسَيٍلِ شَ سَنتِدّفّمَ مَ، يٍهُ عَ قَشَمَ نّ. شَ نَشَن تَنفَ يٍهُ شَ سَنتِدّفّمَ مَ، عٍلِسٍ عَ قَشَ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يَ فَاشُ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ﭑ مِشِ وُلُ سٌلٌقٍرٍ لُمَ نّ عِسِرَيِلَ، نَشٍيٍ مُ سُيِدِشِ بَلِ كُيٍ بّ، عٍ دّ مُ عَ سُنبُ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يَ نَشَ كٍلِ مّننِ، عَ سَ سَقَتِ شَ دِ عٍلِسٍ لِ، عَ نَ بْشِ بُشَقٍ. نِنفٍ مْشْحّن نُن نَانِ نَن نُ حّرّقٍ عَ يَ رَ، عَ نُ قِرِنيِ نَن نَوَلِقٍ عٍ شَنبِ رَ. عٍلِيَ نَشَ دَنفِ عَ قّ مَ، عَ نَشَ عَ شَ دٌنمَ وٌلِ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سٍ نَشَ عَ شَ نِنفٍيٍ رَبٌلٌ، عَ عَ فِ عٍلِيَ قْشْ رَ، عَ عَ قَلَ عَ بّ، «يَندِ، عِ شَ دِحّ ﭑ شَ سَ ﭑ حُنفُ نفَ نُن ﭑ بَبَ مَ. نَ تّمُي ﭑ بِرَ مَ نّ عِ قْشْ رَ.» عٍلِيَ نَشَ عَ قَلَ عَ بّ، «فبِلٍن عِ شَ وَلِ رَ. عِ مُنسٍ مّشِ ﭑ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عَ مَكُيَ عٍلِيَ رَ، عَ نَشَ نِنفٍ قِرِن تٌنفٌ، عَ عٍ بَ سّرّشّ رَ. عَ نَشَ وُرِيٍ قِندِ يٍفٍ رَ عٍ نُ مَشِرِشِ نَشٍيٍ رَ، عَ سُبٍ حِن حَمَ بّ. نَ دَنفِ شَنبِ، عَ نَشَ بِرَ عَننَبِ عٍلِيَ قْشْ رَ، عَ قِندِ عَ شَ بَتُ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كَبُ نَشَ سَ دّنتّفّ سَ يٍسَبٍلَ بّ، عٍلِيَ نَشَن بِرِن نَبَشِ، عَ عَ شَ نَمِحْنمّيٍ قَشَشِ سَنتِدّفّمَ رَ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سَبٍلَ نَشَ شّيرَ شّي عٍلِيَ مَ، عَ عَ قَلَ عَ بّ، «شَ ﭑ لُ مُ عِ قَشَ بٍينُن تِنَ يِ وَشَتِ عَلْ عِ ﭑ مَ نَمِحْنمّيٍ قَشَ كِ نَشّ، عَلَيٍ شَ ﭑ دَن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عٍلِيَ تٌ نَ مّ، عَ نَشَ عَ فِ عَ شَ عَ نِي رَتَنفَ. عَ نَشَ سٌ بٍرِ سٍيبَ يُدَيَ بْشِ مَ، عَ نَشَ عَ شَ كٌنيِ لُ مّ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ن نَشَ سِفَ فبٍنفبٍرٍنيِ مَ عَ قّيحّن كٍرٍن حّرّ رَبَ، عَ دْشْ وُرِ ندٍ بُن مَ، عَ عَلَ مَشَندِ قَشّ رَ. عَ نَشّ، «عَلَتَلَ، ﭑ مَ تْورّ بَرَ دَنفِ عَ عِ. ﭑ نِي تٌنفٌ، بَرِ مَ ﭑ مُ قِسَ ﭑ بٍنبَ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 نَشَ عَ سَ، عَ شِ نَ وُرِ بُن مَ. مَلٍكّ ندٍ نَشَ فٌرٌ عَ مَ، عَ دِن عَ رَ، عَ عَ قَلَ عَ بّ، «كٍلِ عِ شَ عِ دّ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امِ حِنشِ نُ نَ مّننِ فّمّ قُرٍيٍ قَرِ، عَ نُن يٍ قّحّ. عَ نَشَ عَ دّفٍ، عَ يٍ مِن، عَ مَن نَشَ عَ 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 مَلٍكّ نَشَ قَ عَ مَ عَ قِرِن ندٍ، عَ دِن عَ رَ، عَ عَ قَلَ عَ بّ، «كٍلِ عِ شَ عِ دّفٍ، بَرِ مَ بِيَاسِ شْنكُيٍ نَ عِ يَ رَ.»]]></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2026-08-15T15:00:27Z</dcterms:created>
  <dcterms:modified xsi:type="dcterms:W3CDTF">2026-08-15T15:00:27Z</dcterms:modified>
  <dc:title>Bible.com.au: عِسِرَيِلَ مَنفّيٍ ١ 19:1-21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