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١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تّمُي عَلَتَلَ نَشَ عَ مَسٍن عَ بّ، عَ 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لِ، عِ شَ سِفَ سَرٍثٍتَ نَشَن نَ سِدْن بْشِ مَ. عِ شَ لُ نَا. ﭑ بَرَ يَامَرِ قِ كَاحّ فِنّ ندٍ مَ، عَ شَ عِ بَ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كٍلِ، عَ سِفَ سَرٍثٍتَ. عَ تٌ سٌ نَ تَا كُي، عَ نَشَ كَاحّ فِنّ ندٍ تٌ، عَ يٍفٍ مَتٌنفٌقٍ. عَ نَشَ نَ فِنّ شِلِ، عَ عَ قَلَ عَ بّ، «يَندِ، ﭑ كِ يٍ رَ ﭑ شَ عَ مِ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فِنّ تٌ نُ سِفَقٍ يٍ قْشْ رَ عَ بّ، عَ مَن نَشَ عَ شِلِ، عَ عَ قَلَ عَ بّ، «يَندِ، عِ شَ قَ تَامِ شُنتُنيِ قَن نَ ﭑ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فِنّ نَشَ عَ يَابِ، «ﭑ شَ عَ قَلَ عِ بّ عِ مَرِفِ عَلَتَلَ شِلِ رَ، تَامِ يٌ مُ نَ ﭑ يِ رَ، قٌ قَرِن ثْوتِ يَ كٍرٍن، عَ نُن تُرٍ دٌندٌرٌنتِ كُندِ كُي. ﭑ نَ يٍفٍ دِ مَتٌنفٌقٍ نَ نَن مَ، ﭑ شَ سَ نَ يَءِلَن ﭑ تَن نُن ﭑ مَ دِ بّ. مُشُ نَ فّ نَ دٌندٍ، مُشُ قَمَ قَشَدٍ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يَ نَشَ عَ قَلَ عَ بّ، «هَلِ عِ مُ فَاشُ، سَ عَ رَبَ عَلْ ﭑ عَ قَلَشِ عِ بّ كِ نَشّ. كْنْ عِ نَشَن نَبَمَ، عِ شَ ﭑ مَ تَامِ نَن سِنفٍ يَءِلَن، عِ قَ عَ رَ. نَ دَنفِ شَنبِ، عِ شَ عِ فبٍ نُن عِ شَ دِ فبٍ يَءِلَ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رَيِلَ مَرِفِ عَلَتَلَ عَ مَسٍن نّ، ‹قَرِن مُ حْنمَ ثْوتِ كُي، تُرٍ مُ حْنمَ كُندِ كُي، بٍينُن عَلَتَلَ تُنّ رَقَمَ بْشِ مَ تّمُي 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فِنّ نَشَ سِفَ، عَ عَ رَبَ عَلْ عَلَتَلَ عَ يَمَرِشِ كِ نَشّ عَننَبِ عٍلِيَ سَابُي رَ. نَ وَشَتِ بُن مَ بَلٌي نُ نَ عَ تَن، عَ شَ دِ، نُن عَننَبِ عٍلِيَ 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قَرِن مُ نُ حْنمَ ثْوتِ كُي، تُرٍ مُ نُ حْنمَ كُندِ كُي عَلْ عَلَتَلَ عَ مَسٍن كِ نَشّ عَننَبِ عٍلِيَ سَابُ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قٍيٍ تٌ دَنفِ، نَ كَاحّ فِنّ شَ دِ نَشَ قُرَ. نَ قُرٍ سّنبّ نَشَ فبٌ، هَن عَ حّنفِ نَشَ حْن عَ قَتٍ عِ.]]></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عٍلِ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فِنّ نَشَ عَ قَلَ عَننَبِ عٍلِيَ بّ، «مُنسٍ نَ وٌن تَفِ، عِ تَن عَلَ شَ مِشِ؟ عِ قَشِ نّ ﭑ شْنيِ عِ شَ قَ ﭑ نَتُ ﭑ مَ يُنُبِيٍ رَ، عِ مَن شَ ﭑ مَ دِ قَ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يَ نَشَ عَ يَابِ، «عِ شَ دِ سٌ ﭑ يِ رَ.» عَ نَشَ دِ مّدِ تٌنفٌ عَ نفَ يِ رَ، عَ عَ شَنِن عَ شَ كٌنكٌي كُي نَشَن نُ نَ بَنشِ كُي كٌورٍ كْن نَ. عَ تٌ عَ سَ سَدٍ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عَلَتَلَ مَشَندِ عَ بّ، عَ نَشّ، «ﭑ مَرِفِ عَلَتَلَ، عِ وَ مَ ﭑ يَتِفِ كَاحّ فِنّ تْورْقٍ يِ كِ نّ، عَ شَ دِ شَ قَ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شَ عَ يّتّ عِتَلَ دِ مّدِ قَتٍ قَرِ سَنيَ سَشَن، عَ عَلَتَلَ مَشَندِ مَ عَ قَلَقٍ رَ، «ﭑ مَرِفِ عَلَتَلَ، ﭑ بَرَ عِ مَشَندِ، عِ شَ يِ دِ حّنفِ رَفبِلٍن عَ قَتٍ عِ.»]]></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تَلَ نَشَ عَننَبِ عٍلِيَ شَ مَشَندِ سُشُ، دِ مّدِ حّنفِ نَشَ فبِلٍن عَ قَتٍ عِ.]]></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يَ نَشَ عَ تٌنفٌ، عَ فٌرٌ عَ رَ عَ نفَ شْن، عَ عَ قَلَ عَ بّ، «عِ شَ دِ مَتٌ، عَ كِسِ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فِنّ نَشَ عَ قَلَ عٍلِيَ بّ، «يَكْسِ ﭑ بَرَ عَ كٌلٌن عَ عَلَ شَ مِشِ نَن عِ رَ، نَشَن عَلَتَلَ شَ مَسٍنيِ تِنشِنشِ مَسٍن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يَ تِسِبٍكَ، نَشَن قِندِ فَلَدِ بْشِ مِشِ ندٍ رَ نَشَ عَ قَلَ مَنفّ عَكَبُ بّ، «ﭑ شَ عَ قَلَ عِ بّ عِسِرَيِلَ مَرِفِ عَلَتَلَ شِلِ رَ، ﭑ نَشَن نَبَتُمَ، تٌوقَرٍ تُنّ نُن شِنِ يٌ مُ قَمَ، قٌ ﭑ عَلَ مَشَن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يِ نَن مَسٍن عَننَبِ عٍلِيَ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كٍلِ بٍ، عِ شَ سِفَ سٌفٍتٍدٍ بِرِ رَ، عِ سَ عِ نْشُن كٍرِتِ شُرٍ يِ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رٍ يٍ نَن مِنمَ، ﭑ دٌنسٍ رَ سَنبَمَ نّ عِ مَ شَشَيٍ سَابُ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سِفَ، عَ عَ رَبَ عَلْ عَلَتَلَ عَ قَلَ عَ بّ كِ نَشّ، عَ سَ سَبَتِ كٍرِتِ شُرٍ يِرٍ يُرُدّن سٌفٍتٍدٍ بِ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شَيٍ نُ قَمَ تَامِ نُن سُبٍ رَ عَ شْن مَ فّيسّفّ نُن نُنمَرٍ. عَ نُ شُرٍ يٍ نَن مِن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تّمُي ندٍ تٌ دَنفِ، نَ شُرٍ نَشَ شْرِ، بَرِ مَ تُنّ مُ نُ قَمَ نَ بْشِ مَ نَ وَشَتِ.]]></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2026-06-13T21:25:03Z</dcterms:created>
  <dcterms:modified xsi:type="dcterms:W3CDTF">2026-06-13T21:25:03Z</dcterms:modified>
  <dc:title>Bible.com.au: عِسِرَيِلَ مَنفّيٍ ١ 17:1-24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