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شَ مَنفّيَ حّ مْشْحّن نُن سٍننِ ندٍ رَ، بَاسَ شَ دِ عٍلَ نَشَ تِ عِسِرَيِلَ مَنفّ رَ. عَ شَ مَنفّيَ بُ نّ حّ قِ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رِ، عَ شَ سْورِ مَنفّ ندٍ، نَشَن نُ قِندِشِ عَ شَ سْورِ رَفِسٍيٍ سّيتِ كٍرٍن شُنيِ رَ، نَشَ يَنقَنتٍيَ شِرِ عَ شُن. لْشْي ندٍ عٍلَ نُ نَ تِرِ سَ عَ سِيسِقٍ عَرِ سَ شْنيِ، نَشَن قِندِ نَ مَنفّ شَ بَنشِ كَن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رِ نَشَ سٌ نَا، عَ عَ قَشَ. يُدَيَ مَنفّ عَسَ شَ مَنفّيَ حّ مْشْحّن نُن سٌلٌقٍرٍ ندٍ رَ، سِمِرِ نَشَ تِ عِسِرَيِلَ مَنفّ رَ عٍلَ حْشْ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قِندِ مَنفّ رَ، عَ نَشَ دْشْ كِبَنيِ، عَ بَاسَ بْنسْي بِرِن قَشَ نّ. عَ مُ نَ شَ مِشِ يٌ لُ، نَ بٌورٍ ندٍ بَ، نَ حْشْ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رِ بَاسَ بْنسْي بِرِن سْنتْ نّ، عَلْ عَلَتَلَ عَ مَسٍن كِ نَشّ بَاسَ شِلِ مَ عَننَبِ يٍهُ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اسَ نُن عَ شَ دِ عٍلَ قَشَ عٍ شَ يُنُبِ قُقَقُيٍ نَن مَ قٍ رَ، عٍ عِسِرَيِلَ مَرِفِ عَلَتَلَ رَشْنْشِ نَ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تَرُشُي دْنشْي بِرِن سّبّشِ عِسِرَيِلَ مَنفّيٍ شَ تَرُشُي كُي.سِمِرِ قِندِقٍ عِسِرَيِلَ مَنفّ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دَيَ مَنفّ عَسَ شَ مَنفّيَ حّ مْشْحّن نُن سٌلٌقٍرٍ ندٍ رَ، سِمِرِ نَشَ مَنفّيَ رَبَ شِ سٌلٌقٍرٍ بُن مَ تِرِ سَ. عِسِرَيِلَ حَمَ نُ نَ فِبّتْن قِلِسِتَكَيٍ فٍرٍ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 تٌ عَ مّ، عَ سِمِرِ بَرَ مَنفّ يَنقَ، عَ عَ قَشَ، عٍ نَشَ سْورِ شُنيِ عٌمِرِ تِ عِسِرَيِلَ مَنفّ رَ كٍ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مِرِ نُن عِسِرَيِلَ سْورِيٍ نَشَ كٍلِ فِبّتْن، عٍ سَ تِرِ سَ رَبِ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اسَ شَ مَ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رِ تٌ عَ تٌ، تَا بِرِن نَبِلِنشِ، عَ نَشَ سٌ مَنفّ بَنشِ كُي، عَ نَ فَن عَ يّتّ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شَ عَ شَ يُنُبِيٍ نَن مَ قٍ رَ، نَشٍيٍ نُ بَرَ عَلَتَلَ رَشْنْ. عَ نُ بَرَ بِرَ يٍرٌبٌوَ مِ شَ كِرَ قْشْ رَ، عَ عَ نِيَ عِسِرَيِلَ حَمَ قَن شَ يُنُبِ رَ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رِ شَ تَرُشُي دْنشْي نُن عَ شَ يَنقَنتٍيَ سّبّشِ عِسِرَيِلَ مَنفّيٍ شَ تَرُشُي كُي.عٌمِرِ قِندِقٍ عِسِرَيِلَ مَنفّ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سِرَيِلَ حَمَ سّيتِ نُ وَ مَ فِنَتِ شَ دِ تِبِنِ تِقٍ مَنفّ رَ، بٌورٍ سّيتِ نُ وَ مَ عٌمِرِ نَن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مَ سّيتِ نَشَن نُ نَ عٌمِرِ قْشْ رَ، نٍيٍ نَشَ نْ فِنَتِ شَ دِ تِبِنِ شَ حَمَ رَ. عٍ نَشَ تِبِنِ قَشَ، عٍ عٌمِرِ تِ مَنفّ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دَيَ مَنفّ عَسَ شَ مَنفّيَ حّ تٌنفٌ سَشَن نُن كٍرٍن ندٍ رَ، عٌمِرِ نَشَ قِندِ عِسِرَيِلَ مَنفّ رَ، عَ بُ نَ كُي حّ قُ نُن قِرِن. عَ تٌ فّ حّ سٍننِ رَبَدٍ تِرِ 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سَمَرِ فٍيَ سَرَ سٍمٍرِ مَ فبٍتِ كِلٌ تٌنفٌ سٌلٌقٍرٍ رَ. عَ نَشَ تَا تِ نَا قَرِ، عَ نَ تَا شِلِ سَ سَمَرِ، بَرِ مَ نَ فٍيَ كَنيِ نُ شِلِ نّ سٍمٍ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مِرِ نُ قٍ حَاشِيٍ رَبَمَ، نَشٍيٍ مُ رَقَن عَلَتَلَ مَ. عَ شَ قٍ حَاشِيٍ نُ دَنفِ عِسِرَيِلَ مَنفّ سِنفٍيٍ ف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بَتِ شَ دِ يٍرٌبٌوَ مِ قْشِ بِرِن نَبَ نّ، عَ عَ نِيَ عِسِرَيِلَ حَمَ قَن شَ عٍ مَرِفِ عَلَتَلَ رَشْنْ عٍ شَ قٍ قُقَقُ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مِرِ شَ تَرُشُي، نُن عَ شَ فٍرٍ كِ قَنيِ، نَ بِرِن سّبّشِ عِسِرَيِلَ مَنفّيٍ شَ تَرُشُ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رَفٌرٌ شَنَنِ شَ دِ يٍهُ مَ بَا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مِرِ نَشَ لَاشِرَ، عَ رَفَتَ عَ بٍنبَيٍ سّيتِ مَ سَمَرِ. عَ شَ دِ عَكَبُ نَشَ تِ مَنفّ رَ عَ حْشْي رَ.عَكَبُ قِندِقٍ عِسِرَيِلَ مَنفّ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دَيَ مَنفّ عَسَ شَ مَنفّيَ حّ تٌنفٌ سَشَن نُن سٌلٌمَسَشَن ندٍ رَ، عٌمِرِ شَ دِ نَشَ قِندِ عِسِرَيِلَ مَنفّ رَ. عَ بُ نّ مَنفّيَ كُي عِسِرَيِلَ شُن مَ سَمَرِ حّ مْشْحّن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كَبُ نَشَ قٍ حَاشِيٍ رَبَ، نَشٍيٍ مُ رَقَن عَلَتَلَ مَ، دَنفِ مَنفّ سِنفٍ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قٍ نٍبَتِ شَ دِ يٍرٌبٌوَ مِ شَ يُنُبِ رَ، عَ نَشَ سِدْن مَنفّ عٍتِبَالِ شَ دِ يٍسَبٍلَ قَن تٌنفٌ فِنّ رَ، عَ قَ نَ شَ كُيٍ بَلِ بَتُ، عَ عَ شِنبِ سِن نَ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سّرّشّبَدٍ يَءِلَن بَلِ كُيٍ بّ بَلِ شَ بَنشِ كُي، نَشَن نُ تِشِ سَمَ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كَبُ نَشَ عَسٍرِ وُرِ مَسٌلِشِيٍ قَن يَءِلَن، نَشٍيٍ نُ شِلِ عَسٍرَ. عَكَبُ نَشَ عَلَتَلَ رَشْنْ نَ قٍ مْولِيٍ رَ، دَنفِقٍ عِسِرَيِلَ مَنفّ سِنفٍ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وَشَتِ، شِيٍلِ بٍتٍلِكَ نَشَ فبِلٍن يٍرِكٌ تَا تِ رَ. عَ نَا تِ قْلْ عَ شَ دِ سِنفٍ عَبِرَ مِ سَرٍ نَن نَ، عَ وَلِ رَحْن نَادّيٍ تِقٍ نَن مَ عَ شَ دِ سٍفُبُ سَرٍ رَ، عَلْ عَلَتَلَ نُ بَرَ عَ مَسٍن كِ نَشّ نُنُ شَ دِ عَننَبِ يٌسُوٍ سَابُ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تٌنفٌ دُنِحَ بّندّ قُحِ قَرِ، ﭑ عِ قِندِ ﭑ مَ حَمَ شَ مَنفّ رَ. كْنْ عِ تَن بَرَ بِرَ يٍرٌبٌوَ مِ شَ كِرَ قْشْ رَ، عِ ﭑ مَ عِسِرَيِلَ حَمَ تِ يُنُبِ رَبَقٍ رَ، نَشَن بَرَ ﭑ نَشْنْ عَ حَا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ﭑ عِ تَن بَاسَ بَمَ نّ مَنفّ رَ، عَلْ فِنّ عَ شَ بَنشِ كُي مَكْمَ كِ نَشّ. ﭑ عِ بْنسْي لُمَ نّ، عَلْ ﭑ نٍبَتِ شَ دِ يٍرٌبٌوَ مِ بْنسْي لُشِ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اسَ بْنسْي نَشَن نَ قَشَ تَا كُي، بَرٍيٍ نَن نَ دٌنمَ. نَشَن نَ قَشَ وُلَ عِ، شْنِيٍ نَن نَ دٌ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اسَ شَ تَرُشُي دْنشْي نُن عَ شَ فٍرٍ كِ قَنيِ، بِرِن سّبّشِ عِسِرَيِلَ مَنفّيٍ شَ تَرُ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اسَ نَشَ لَاشِرَ، عَ نَشَ رَفَتَ تِرِ سَ. عَ شَ دِ عٍلَ نَشَ تِ مَنفّ رَ عَ حْ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عَ شَ مَسٍنيِ تِ نّ بَاسَ نُن عَ بْنسْي بّ، شَنَنِ شَ دِ عَننَبِ يٍهُ سَابُي رَ. نَ مَسٍنيِ تِ عَ شَ قٍ حَاشِيٍ نَن مَ قٍ رَ، نَشٍيٍ مُ رَقَنشِ عَلَتَلَ مَ. عَ نُ بَرَ مَنِيَ يٍرٌبٌوَ مِ بْنسْي رَ، عَ نَشَن سْنتْ.عٍلَ قِندِقٍ عِسِرَيِلَ مَنفّ رَ]]></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عِسِرَيِلَ مَنفّيٍ ١ 16:1-34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