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لَاشِرَ، عٍ عَ رَفَتَ عَ بٍنبَيٍ سّيتِ مَ دَوُدَ شَ تَا كُي. عَ شَ دِ عَسَ نَشَ تِ مَنفّ رَ عَ حْشْي رَ.عَسَ قِندِقٍ يُدَيَ مَنفّ رَيُدَيَ مَنفّيٍ عِِ ١٤‏؛١ ٬ ٢، ١٥‏؛١٦ ٬ ١٦‏؛٦‏،١١ ٬ ١٤]]></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مَنفّ يٍرٌبٌوَ مِ شَ مَنفّيَ حّ مْشْحّن ندٍ رَ، عَسَ نَشَ تِ مَنفّ رَ يُدَ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حّ تٌنفٌ نَانِ نُن كٍرٍن نَن نَبَ مَنفّيَ كُي دَرِ سَلَمُ. عَ نفَ نُ شِلِ نّ مَاكَ، عَبِسَالٌن شَ 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لَ وَشْنقٍ رَبَ عَلْ عَ بٍنبَ دَوُدَ عَ رَبَ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كُيٍ قٍ كَنَ، عَ بَبَيٍ نَشٍيٍ قْلْ، عَ لَنفٌييٍ كٍرِ نَ سّرّشّبَدٍيٍ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مَنفّ فِنّ بِنيّ بَ عَ نفَ مَاكَ مَ، بَرِ مَ عَ نُ عَسٍرَ كُيٍ بَتُمَ. عَ نَشَ نَ كُيٍ رَبِرَ، عَ عَ فَن، عَ عَ شُبٍ وٌلِ سٍدِرٌن شُرٍ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لِ عَسَ بْحّ بِرِن تٌ نُ نَ عَلَتَلَ نَن بّ عَ شَ سِمَيَ بِرِن كُي، عَ مُ فّ كُيٍ سّرّشّبَدٍيٍ بِرِن كَنَدٍ يِرٍ عِتٍشِيٍ يُدَيَ بْ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شّيمَ، فبٍتِ، نُن سٍ قَنيِيٍ رَ سٌ عَلَتَلَ شَ بَنشِ كُي، عَ تَن نُن عَ بَبَ نَشٍيٍ بَ عَلَتَ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ن عِسِرَيِلَ مَنفّ بَاسَ نُ عٍ بٌورٍ فٍرٍ مَ عٍ شَ سِمَيَ بِرِن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مَنفّ بَاسَ نَشَ تٍ يُدَيَ فٍرٍ شِلِ مَ. عَ نَشَ رَ مَ تَا تِ، عَلَكٌ عَ شَ كِرَ عِبٌلٌن يُدَيَ مَنفّ عَسَ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يَمِ قِندِقٍ يُدَيَ مَنفّ رَيُدَيَ مَنفّيٍ عِِ ١٣‏؛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فبٍتِ نُن شّيمَ تٌنفٌ عَلَتَلَ شَ بَنشِ نُن مَنفّ شَ بَنشِ كُي، عَ عَ سٌ شّيرَيٍ يِ رَ، عَ عٍ شّي دَ مَسِ تَا، عَرَ مِ مَنفّ بٍن هَدَدَ يِرٍ يِ مَسٍ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ن شَ سَاتّ شِرِ وٌن تَفِ عَلْ ﭑ بَبَ نُن عِ بَبَ عَ رَبَ كِ نَشّ. سَنبَسٍ نَن يَ، شّيمَ نُن فبٍتِ. سَاتّ كَنَ نَشَن نَ عِ نُن عِسِرَيِلَ مَنفّ بَاسَ تَفِ، عَلَكٌ عَ شَ مَكُيَ ﭑ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ن هَدَدَ نَشَ تِن مَنفّ عَسَ شَ مَسٍنيِ رَ. عَ نَشَ عَ شَ سْورِ شُنيِيٍ شّي عِسِرَيِلَ تَايٍ سُشُدٍ. عٍ نَشَ عِيٌنٌ، دَنَ، عَبٍلِ بٍتِ مَاكَ، كِنٍرٍتِ، نُن نَقَتَلِ بْشِ سُ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اسَ تٌ نَ قٍ مّ، عَ نَشَ رَ مَ تِقٍ وَلِ رَتِ، عَ لُ تِرِ سَ تَا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وَلِ تٌ تِ، مَنفّ عَسَ نَشَ يُدَيَكَيٍ بِرِن شِلِ، عٍ شَ قَ تٍكُ فّمّيٍ نُن وُرِيٍ تٌنفٌدٍ بَاسَ نُ نَشٍيٍ رَوَلِمَ رَ مَ. عٍ نَشَ نَ بِرِن شَنِن، عٍ عَ رَوَلِ فٍبَ نُن مِسِثَ تِ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شَ تَرُشُي دْنشْي، عَ شَ فٍرٍيٍ شَ قٍ، عَ شَ تَا تِقٍ شَ قٍ، نُن عَ شَ قٍ بِرِن سّبّشِ يُدَيَ نُن عِسِرَيِلَ مَنفّيٍ شَ تَرُشُي كُي. عَسَ تٌ قٌرِ، قُرٍ ندٍ نَشَ عَ سَنيِيٍ سُ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لَاشِرَ. عٍ نَشَ عَ رَفَتَ فَبُرِ كُي عَ بٍنبَ دَوُدَ شَ تَا عَ بٍنبَيٍ قّ مَ. عَ شَ دِ يٍهٌسَقَتِ نَشَ تِ مَنفّ رَ عَ حْشْي رَ.نَدَبٌ قِندِقٍ عِسِرَيِلَ مَنفّ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رٌبٌوَ مِ شَ دِ نَدَبٌ نَشَ تِ عِسِرَيِلَ مَنفّ رَ يُدَيَ مَنفّ عَسَ شَ مَنفّيَ حّ قِرِن ندٍ رَ. نَدَبٌ نَشَ مَنفّيَ شَنِن حّ قِرِن عِسِرَيِلَ بْشِ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قٍ رَبَ نَشَن مُ رَقَن عَلَتَلَ مَ، عَ عَ حّرّ عَ بَبَ شَ كِرَ شْن مَ، نَشَن عَ نِيَ عِسِرَيِلَ شَ يُنُبِ رَ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هِيَ شَ دِ بَاسَ، قَتَنقٍ عِسَكَرِ بْنسْي رَ، نَشَ يَنقَنتٍيَ مَشِرِ عَ شُن مَ. بَاسَ نَشَ عَ قَشَ فِبّتْن، عَ تَن نَدَبٌ نُن عِسِرَيِلَكَيٍ نُ نَ قِلِسِتَكَيٍ فٍرٍقٍ تّمُي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بٌوَ مِ شَ مَنفّيَ حّ قُ نُن سٌلٌمَسَشَن ندٍ رَ، نٍبَتِ شَ دِ عَبِيَمِ نَشَ تِ مَنفّ رَ يُدَ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اسَ عَ قَشَ يُدَيَ مَنفّ عَسَ شَ مَنفّيَ حّ سَشَن ندٍ نّ، عَ تِ عِسِرَيِلَ مَنفّ رَ عَ حْشْ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قِندِ مَنفّ رَ، عَ نَشَ يٍرٌبٌوَ مِ بْنسْي بِرِن قَشَ. عَ مُ كٍرٍن لُ، عَ عٍ بِرِن سْنتْ نّ، عَلْ عَلَتَلَ نُ بَرَ عَ مَسٍن كِ نَشّ عَننَبِ عَهِيَ سَابُي رَ، نَشَن نُ نَ سِ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قَشَ يٍرٌبٌوَ مِ شَ يُنُبِ نَن مَ قٍ رَ، نَشَن عَ نِيَ عِسِرَيِلَ قَن شَ عٍ كٌبٍ رَ سٌ عٍ مَرِفِ عَلَتَلَ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دَبٌ شَ تَرُشُي دْنشْي نُن عَ قٍ نَشَن بِرِن نَبَ، نَ سّبّشِ عِسِرَيِلَ مَنفّيٍ شَ تَرُشُي كُ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ن عِسِرَيِلَ مَنفّ بَاسَ نُ عٍ بٌورٍ فٍرٍ مَ عٍ شَ سِمَيَ بِرِن كُي.بَاسَ قِندِقٍ عِسِرَيِلَ مَنفّ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دَيَ مَنفّ عَسَ شَ مَنفّيَ حّ سَشَن ندٍ رَ، عَهِيَ شَ دِ بَاسَ نَشَ تِ عِسِرَيِلَ مَنفّ رَ تِرِ سَ. عَ بُ نّ مَنفّيَ كُي حّ مْشْحّن نُن نَا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قٍ رَبَ نَشَن مُ رَقَن عَلَتَلَ مَ، عَ بِرَ يٍرٌبٌوَ مِ شَ كِرَ قْشْ رَ، نَشَن عَ نِيَ عِسِرَيِلَ قَن شَ يُنُبِ رَ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مَنفّيَ بُ نّ حّ سَشَن دَرِ سَلَمُ. عَ نفَ نُ شِلِ نّ مَاكَ، عَبِسَالٌن شَ 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ن نَشَ بِرَ يُنُبِ قٍيٍ قْشْ رَ، عَ بَبَ نُ نَشٍيٍ رَبَمَ. عَ بْحّ بِرِن مُ نُ نَ عَ مَرِفِ عَلَتَلَ بّ، عَلْ عَ بٍنبَ دَوُدَ فبٍ نُ نَ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لَتَلَ نَشَ عَ تِ مَنفّ رَ دَرِ سَلَمُ عَ بَبَ دَوُدَ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دَوُدَ نُ بَرَ عَلَتَلَ وَشْنقٍ رَبَ، عَ بِرَ عَ شَ سّرِيّ قْشْ رَ عَ شَ دُنِحّءِفِرِ بِرِن كُي، قٌ عُرِ شِتِكَ شَ 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رٌبٌوَ مِ نُن يٍرٌبٌوَ مِ نُ عٍ بٌورٍ فٍرٍ مَ عٍ شَ سِمَيَ بِرِ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بِيَمِ شَ تَرُشُي دْنشْي سّبّشِ يُدَيَ مَنفّيٍ شَ تَرُشُي كُي. عَبِيَمِ نُن يٍرٌبٌوَ مِ نُ عٍ بٌورٍ فٍرٍ مَ تّمُي بِرِن.]]></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عِسِرَيِلَ مَنفّيٍ ١ 15:1-34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