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بَرَ مَنفّيَ بَ دَوُدَ بْنسْي يِ رَ، ﭑ عَ قِ عِ تَن مَ. كْنْ عِ مُ لُشِ عَلْ ﭑ مَ كٌنيِ دَوُدَ، نَشَن ﭑ مَ سّرِيّ رَبَتُ، عَ بِرَ ﭑ قْشْ رَ عَ بْحّ بِرِن نَ ﭑ وَشْنقٍ رَبَ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وَلِ كِ حَاشُ دَنفِ مِشِ بِرِن نَ. عِ بَرَ ﭑ نَشْنْ عِ شَ كُيٍيٍ بَتُقٍ رَ، نَشٍيٍ يَءِلَنشِ وُرٍ رَشُنُشِ رَ. عِ بَرَ عِ كٌبٍ رَ سٌ ﭑ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شِ، ﭑ فبَلٌي رَفٌرٌ مَ عِ تَن يٍرٌبٌوَ مِ بْنسْي، عِ شَ كٌنيِيٍ، نُن عِ شَ مِشِ شْرّيَشِيٍ مَ. عٍ بِرِن سْنتْمَ نّ. ﭑ قٍ حَاشِ بَمَ نّ وٌ تَفِ، عَلْ فِنّ بَنشِ مَكْمَ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رٌبٌوَ مِ بْنسْي نَشَن نَ قَشَ تَا كُي، بَرٍيٍ نَن نَ قُرٍ دٌنمَ. نَشَن نَ قَشَ وُلَ عِ، شْنِيٍ نَن نَ دٌنمَ.›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هِيَ مَن نَشَ عَ قَلَ نَ فِنّ بّ، «يَكْسِ عِ شَ فبِلٍن عِ شْنيِ. عِ نّقّ عِ سَنيِ تِ تَا كُي، وٌ شَ دِ قَشَ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كَيٍ بِرِن عَ حْن قٍ رَبَ، عٍ عَ رَفَتَ فَبُرِ كُي. عَ كٍرٍن نَن سَمَ فَبُرِ كُي يٍرٌبٌوَ مِ شَ دٍنبَيَ يَ مَ، بَرِ مَ عَ كٍرٍن نَن قٍ قَنيِ رَبَشِ عِسِرَيِلَ مَرِفِ عَلَتَلَ بّ يٍرٌبٌوَ مِ شَ مِشِ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فبٍ مُ لُشِ سْنْن عَلَتَلَ شَ قَ مَنفّ دْشْ عِسِرَيِلَ شُن مَ يٍرٌبٌوَ مِ حْ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شْنّ سِنمَ نّ عِسِرَيِلَ مَ، عَلْ قٌيٍ شُنفبٍ سِنمَ كَلٍيٍ مَ شُرٍ دّ رَ كِ نَشّ. عَ عِسِرَيِلَ تَلَمَ نّ يِ بْشِ قَنيِ مَ، عَ نَشَن قِ عَ بٍنبَيٍ مَ، عَ قَ عٍ رَيٍنسٍن يّ شُرٍ كِرِ مَ، بَرِ مَ عٍ بَرَ كُيٍيٍ يَءِ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سِرَيِلَ سَمَ نّ عَ يَشُييٍ بّلّشّ عِ يُنُبِ شَ قٍ رَ، عِسِرَيِلَ نَشَن نَبَ يٍرٌبٌوَ مِ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رٌبٌوَ مِ شَ فِنّ نَشَ سِفَ. عَ تٌ سٌ تِرِ سَ، عَ بَرَ مَكْرّ نَادّ رَ عَ شْنيِ، عَ شَ دِ نَ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رٌبٌوَ مِ شَ مَنفّيَ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رَفَتَ، عِسِرَيِلَ بِرِن قَ عَ حْن قٍ رَبَ، عَلْ عَلَتَلَ عَ مَسٍن كِ نَشّ عَ شَ كٌنيِ عَننَبِ عَهِ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رٌبٌوَ مِ شَ تَرُشُي دْنشْي نَ عِسِرَيِلَ مَنفّيٍ شَ تَرُشُي كُي. عَ شَ فٍرٍيٍ نُن عَ شَ مَنفّيَ شَ قٍ بِرِن سّبّشِ عَ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رٌبٌوَ مِ مَنفّيَ رَبَ نّ حّ مْشْحّن نُن قِرِن. نَ تّمُي عَ نَشَ قَشَ، عَ شَ دِ شّمّ نَدَبٌ نَشَ تِ مَنفّ رَ عَ حْ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لٍمَنِ شَ دِ رٌبٌوَ مِ قِندِ يُدَيَ مَنفّ رَ تّمُي نَشّ، عَ شَ سِمَيَ نُ نَ حّ تٌنفٌ نَانِ نُن كٍرٍن. عَ حّ قُ نُن سٌلٌقٍرٍ مَنفّيَ نَن نَبَ دَرِ سَلَمُ، عَلَتَلَ تَا نَشَن سُفَندِ عَ شِلِ شَ قٍ رَ عِسِرَيِلَ بْنسْي بِرِن تَفِ. عَ نفَ عَمٌنِكَ نُ شِلِ نّ نَا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دَيَكَيٍ قَن نَشَ عَلَتَلَ رَشْنْ عٍ شَ يُنُبِيٍ رَ، عٍ بٍنبَيٍ مُ نُ دَرِشِ نَشٍيٍ مْو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ن نَشَ سّرّشّبَدٍيٍ يَءِلَن يِرٍ عِتٍشِ بِرِن قَرِ وُرِيٍ قّ مَ، عٍ قَ فّمّ مَسٌلِشِيٍ نُن عَسٍرِ وُرِ مَسٌلِشِيٍ تِ نَ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نفٌييٍ قَن نُ نَ نَا. عٍ نُ قٍ حَاشِيٍ رَبَمَ نَ سَلِ مْولِ كُي، عَلْ سِيٍ، عَلَ نَشٍيٍ كٍرِ نَ بْشِ مَ، نٍيٍ نُ عَ رَبَمَ كِ نَشّ بٍينُن عِسِرَيِلَكَيٍ شَ سَبَتِ نَا.]]></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بَرَ عَ نِيَ رٌبٌوَ مِ شَ مَنفّيَ حّ سُولِ ندٍ رَ، مِسِرَ مَنفّ سِسَكِ شَ دَرِ سَلَمُ فٍ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نَاقُلِ بِرِن تٌنفٌ نَشَن نُ نَ عَلَتَلَ شَ بَنشِ نُن مَنفّ شَ بَنشِ كُي. عَ نَشَ وُرٍ لٍقَيٍ قَن تٌنفٌ، سُلٍمَنِ نُ بَرَ نَشٍيٍ مَسٌ شّيمَ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رٌبٌوَ مِ نَشَ عٍ حْشْي يَءِلَن يْشُي رَ، عَ عٍ تَشُ سْورِ مَنفّيٍ رَ نَشٍيٍ مَنفّ شَ بَنشِ نَادّيٍ مَكَنتَ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يٍرٌبٌوَ مِ شَ دِ عَبِيَ نَشَ قُ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فّ نُ سِفَمَ عَلَ شَ بَنشِ كُي تّمُي نَشّ، سْورِيٍ نُ نَ وُرٍ لٍقَيٍ رَوَلِمَ. مَنفّ نَ فبِلٍن، عٍ مَن قَ نَ وُرٍ لٍقَيٍ رَفبِلٍن سْورِ بَنشِ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رٌبٌوَ مِ شَ تَرُشُي دْنشْي سّبّشِ يُدَيَ مَنفّيٍ شَ تَرُشُي نَن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تّمُي بِرِن، رٌبٌوَ مِ نُن يٍرٌبٌوَ مِ نُ لُمَ عٍ بٌورٍ فٍ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رٌبٌوَ مِ تٌ لَاشِرَ، عٍ نَشَ عَ رَفَتَ عَ بٍنبَيٍ سّيتِ مَ دَوُدَ شَ تَا كُي. عَ شَ دِ عَبِيَ نَشَ تِ عَ حْشْي رَ. عَ نفَ عَمٌنِكَ نُ شِلِ نّ نَا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رٌبٌوَ مِ نَشَ عَ قَلَ عَ شَ فِنّ بّ، «عِ شَ عِ مَشِرِ كّحَ ندٍ رَ، عَلَكٌ مِشِ نَشَ عَ كٌلٌن عَ يٍرٌبٌوَ مِ شَ فِنّ نَن عِ رَ. عِ سِفَ سِلٌ عَننَبِ عَبِيَ شْن مَ، نَشَن عَ قَلَ ﭑ بّ، عَ ﭑ قِندِ مَ نّ يِ بْشِ مَنفّ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تَامِ قُ، سٍ حْشُنمّ ندٍيٍ، نُن كُمِ ندٍ شَنِن عَ شْن. عَ عَ قَلَمَ نّ عِ بّ، قٍ نَشَن قَمَ وٌن مَ دِ لِ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رٌبٌوَ مِ شَ فِنّ نَشَ عَ رَبَ نَ كِ، عَ نَشَ سِفَ سِلٌ، عَ سَ سٌ عَهِيَ شْنيِ. عَهِيَ نُ بَرَ قٌرِ، عَ يَ مُ نُ سٍ عِفبّمَ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 بَرَ عَ قَلَ عَهِيَ بّ، «يٍرٌبٌوَ مِ شَ فِنّ نَن قَقٍ يِ كِ، عَ قَشِ عِ مَشْرِندٍ عَ شَ دِ شَ قٍ مَ، بَرِ مَ نَ مُ يَلَنشِ. عِ شَ ﭑ مَ مَسٍنيِ تِ عَ بّ. عَ قَمَ فُندٌ كِ نَن مَ، عَلَكٌ مِشِ مُ عَ كٌلٌنمَ كِ نَشّ يٍرٌبٌوَ مِ شَ فِنّ نَ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هِيَ تٌ عَ سَنيِ شُي مّ عَ بَرَ مَكْرّ نَادّ رَ، عَ نَشَ عَ قَلَ عَ بّ، «سٌ، يٍرٌبٌوَ مِ شَ فِنّ. عِ قَشِ عَ فُندٌ كِ مَ مُنقٍ رَ؟ مَسٍنيِ شْرْشْي نَن يِ رَ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فَ، عِ سَ عَ قَلَ يٍرٌبٌوَ مِ بّ، عِسِرَيِلَ مَرِفِ عَلَتَلَ نَشّ، ‹ﭑ بَرَ عِ شَ قٍ عِتٍ حَمَ تَفِ، ﭑ بَرَ عِ تِ مَنفّ رَ ﭑ مَ حَمَ عِسِرَيِلَ شُن مَ،]]></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عِسِرَيِلَ مَنفّيٍ ١ 14:1-31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