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22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سِرَيِلَ مَنفّيٍ ١ 13: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لَ شَ شّيرَ نَشَ مَنفّ يَابِ، «هَلِ عِ نَاقُلِ فبٍفبٍ قِمَ ﭑ مَ، ﭑ مُ سٌمَ عِ شْنيِ. ﭑ مُ سٍسٍ دٌنمَ، ﭑ مُ سٍسٍ مِنمَ بٍ،]]></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بَرِ مَ عَلَتَلَ ﭑ يَمَرِشِ يِ نَن نَ، ‹عِ نَشَ سٍسٍ دٌن، عِ نَشَ سٍسٍ مِن نَ يِرٍ. عِ شَ فبِلٍن عِ شْنيِ كِرَ فبّتّ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 نَشَ فبِلٍن كِرَ فبّتّ رَ، عَ مُ فبِلٍن كِرَ رَ عَ قَ نَشَن شْن مَ عَ سِنفٍ.]]></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نَمِحْنمّ شّمْشِ ندٍ نُ نَ بٍتٍلِ تَا كُي. عَ شَ دِ ندٍ نَشَ نَ قٍ يَ مَشَرَن عَ بّ، عَلَ شَ شّيرَ نَشَن بِرِن نَبَ بٍتٍلِ نَ لْشْي، نُن عَ وْيّنيِ نَشٍيٍ قَلَ مَنفّ بّ. عَ شَ دِ تٌ فّ نَ قٍ بِرِن مَسٍندٍ عَ بّ،]]></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نَشَ عَ تَن نُن عَ شُنيَيٍ مَشْرِن، «عَ فبِلٍن كِرَ مُندُن نَ؟» عَ شَ دِيٍ نُ بَرَ عَ كٌلٌن نَ شّيرَ فبِلٍن كِرَ نَشَن نَ. عٍ تٌ نَ قَلَ عٍ بَبَ بّ،]]></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نَشَ عَ قَلَ عٍ بّ، «وٌ قَ ﭑ مَ سٌقَلٍ رَ.» عٍ تٌ عَ يَءِلَن، عَ نَشَ تٍ عَ قَ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 بِرَ عَلَ شَ شّيرَ قْشْ رَ، هَن عَ سَ عَ لِ وُرِ ندٍ بُن مَ.عَ نَشَ عَ قَلَ عَ بّ، «عَلَ شَ شّيرَ نَ عِ تَن نَن نَ نَشَن كٍلِ يُدَيَ؟» عَ نَشَ عَ يَابِ، «عِيٌ، ﭑ تَن نَن عَ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نَمِحْنمّ شّمْشِ نَشَ عَ قَلَ عَ بّ، «وٌن شَ فبِلٍن ﭑ شْنيِ، وٌن شَ وٌن دّفٍ.»]]></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لَ شَ شّيرَ نَشَ عَ يَابِ، «ﭑ مُ نْمَ فبِلٍندٍ، ﭑ مُ نْمَ سٌدٍ عِ شْنيِ. ﭑ مُ سٍسٍ دٌنمَ، ﭑ مُ سٍسٍ مِنمَ يِ يِ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بَرِ مَ عَلَتَلَ عَ مَسٍنشِ نّ ﭑ بّ، ‹عِ نَشَ سٍسٍ دٌن، عِ نَشَ سٍسٍ مِن، عِ نَشَ فبِلٍن كِرَ رَ عِ قَ قَمَ قَشِ نَشَن شْن مَ.›»]]></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نَمِحْنمّ شَ مَسٍنيِ يٍرٌبٌوَ مِ بّ]]></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شّمْشِ نَشَ عَ قَلَ عَ بّ، «ﭑ تَن قَن قِندِشِ نَمِحْنمّ نَن نَ عَلْ عِ تَن. مَلٍكّ ندٍ نَن فٌرٌشِ ﭑ مَ، عَ عَلَ شَ مَسٍنيِ تِ ﭑ بّ، عَ قَلَقٍ رَ، ‹نَ مِشِ رَفبِلٍن عِ شْنيِ، عَ شَ عَ دّفٍ، عَ شَ عَ مِن.›» عَ نُ وُلٍ نَن قَلَقٍ عَ بّ.]]></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نَ كُي عَلَ شَ شّيرَ نَشَ فبِلٍن، عٍ نَشَ عٍ دّفٍ، عٍ نَشَ عٍ مِن.]]></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 نُ دْشْشِ تٍيبِلِ رَ تّمُي نَشّ، عَلَ شَ مَسٍنيِ نَشَ فٌرٌ نَ نَمِحْنمّ شّمْشِ مَ،]]></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 نَشَ عَ شُي عِتٍ عَلَ شَ شّيرَ بّ نَشَن كٍلِ يُدَيَ بْشِ مَ. عَ نَشَ عَ قَلَ عَ بّ، «عَلَ شَ مَسٍنيِ نَن يَ؛ ‹عِ تٌ عِ مَرِفِ عَلَتَلَ شَ يَامَرِ مَتَندِ، عِ مُ عَ شُي سُشُ،]]></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 قَلَقٍ رَ عِ نَشَ سٍسٍ دٌن، عِ نَشَ سٍسٍ مِن بٍ، عِ قُرٍ مُ رَفَتَمَ عِ بٍنبَيٍ شَ فَبُرِ يِ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لَ شَ نَمِحْنمّ تٌ فّ عَ دّفٍدٍ، نَ شّمْشِ نَشَ قَ عَ شَ سٌقَلٍ رَ عَلَكٌ بٌورٍ شَ سِفَ.]]></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 تٌ سِفَ، عَ شَ بِيَاسِ كُي يّتّ ندٍ نَشَ دُتُن عَ مَ كِرَ شْن مَ، عَ عَ قَشَ. عَ قُرٍ نَشَ سَ كِرَ شْن مَ، عَ شَ سٌقَلٍ نُن نَ يّتّ نَشَ تِ عَ قّ مَ.]]></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دَنفِ مِشِيٍ نَشَ عَ قُرٍ تٌ كِرَ دّ رَ، يّتّ تِشِ عَ قّ مَ. عٍ تٌ بٍتٍلِ لِ، نَمِحْنمّ شّمْشِ نُ نَ دّننَشّ، عٍ نَشَ نَ قٍ قَلَ مِشِيٍ بّ.]]></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نَمِحْنمّ شّمْشِ نَشَن عَلَ شَ شّيرَ رَفبِلٍن عَ شْنيِ عَ تٌ نَ قٍ مّ، عَ نَشَ عَ قَلَ، «نَ عَلَ شَ شّيرَ نَن عَ رَ، نَشَن عَلَتَلَ شَ يَامَرِ مَتَندِشِ. عَلَتَلَ بَرَ عَ نِيَ يّتّ شَ عَ عِبْو، عَ شَ عَ قَشَ، عَلْ عَ مَسٍنشِ عَ بّ كِ نَشّ.»]]></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نَ تّمُي عَ نَشَ عَ قَلَ عَ شَ دِيٍ بّ، «وٌ قَ ﭑ مَ سٌقَلٍ رَ.» عٍ نَشَ نَ رَبَ.]]></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لَتَلَ شَ شّيرَ ندٍ نَشَ قَ بٍتٍلِ كٍلِقٍ يُدَيَ بْشِ مَ. يٍرٌبٌوَ مِ نُ تِشِ سّرّشّبَدٍ قَرِ، عَ نَ سُرَيِ فَنقٍ سّرّشّ رَ.]]></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عَ تٌ سِفَ، عَ نَشَ عَلَ شَ شّيرَ قُرٍ تٌ كِرَ شْن مَ، يّتّ نُن سٌقَلٍ تِشِ عَ قّ مَ. يّتّ مُ قُرٍ دٌنشِ، عَ مُ سٌقَلٍ عِبْوشِ.]]></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نَمِحْنمّ شّمْشِ نَشَ عَلَ شَ شّيرَ قُرٍ تٌنفٌ، عَ عَ سَ عَ شَ سٌقَلٍ قَرِ، عَ فبِلٍن عَ رَ. نَمِحْنمّ شّمْشِ نَشَ عَ رَ سٌ تَا كُي، عَ عَ كَسَنفٍ، عَ عَ شَ حْن قٍ رَبَ.]]></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عَ تٌ عَ قُرٍ سَ فَبُرِ كُي، عَ نَشَ عَ قَلَ، «ﭑ نفَشَكٍرٍنيِ، عِ نُ تْورْ.»]]></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نَ تٌ بَ عَ رَ، شّمْشِ نَشَ عَ قَلَ عَ شَ دِيٍ بّ، «ﭑ نَ قَشَ، وٌ شَ ﭑ سَ يِ فَبُرِ كُي عَلَ شَ شّيرَ قُرٍ سَشِ دّننَشّ. وٌ شَ ﭑ شْرِيٍ سَ عَ شْرِيٍ قّ مَ.]]></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عَ نَشَن قَلَ عَلَتَلَ شِلِ رَ بٍتٍلِ نُن يِ سّرّشّبَدٍ نَشٍيٍ نَ فٍيَيٍ مَ سَمَرِ بْشِ مَ، عَ قَمَ نّ كَمَلِدٍ.»]]></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نَ قٍيٍ تٌ دَنفِ، يٍرٌبٌوَ مِ مُ فبِلٍن عَ شَ قٍ حَاشِيٍ قْشْ رَ. عَ مِشِ مْولِ بِرِن تِ سّرّشّدُبّ رَ نَ سَلِدٍيٍ كُي فٍيَيٍ قَرِ، نَشٍيٍ نَ تِن نَ رَ.]]></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نَ نَن قِندِ يٍرٌبٌوَ مِ بْنسْي شَ يُنُبِ رَ. عَلَ عٍ سْنتْ نّ، عَ عٍ قَ عٍ رَلْي دُنِحَ مَ.]]></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لَتَلَ شَ شّيرَ نَشَ عَ شُي عِتٍ سّرّشّبَدٍ عَ شْرْشْ رَ عَ عَلَتَلَ شَ مَسٍنيِ قَلَ عَ شُي عِتٍشِ رَ. عَ نَشّ، «سّرّشّبَدٍ، سّرّشّبَدٍ! عَلَتَلَ شَ مَسٍنيِ نَن يَ؛ ‹دِ شّمّ ندٍ بَرِ مَ نّ مَنفّ دَوُدَ بْنسْي يَ مَ، عَ شِلِ يٌسِيَ. عَ عِ شَ سّرّشّدُبّيٍ قِندِ سّرّشّ رَ عِ قَرِ، نَشٍيٍ سُرَيِ بَمَ سّرّشّ رَ سَلِدٍ فٍيَيٍ قَرِ. مِشِ شْرِيٍ نَن يَتِ فَنمَ عِ قَ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نَ لْشْي عَ نَشَ تْنشُمَ قِ عٍ مَ، عَ نَشَ عَ قَلَ عٍ بّ، «تْنشُمَ نَن يَ عَلَكٌ وٌ شَ عَ كٌلٌن عَ ﭑ تَن عَلَتَلَ شُي يَتِ نَن قَلَشِ وٌ بّ. يِ سّرّشّبَدٍ قَمَ نّ عِبْودٍ، عَ شُبٍ عِبْفٌنمَ بْشِ مَ.»]]></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مَنفّ يٍرٌبٌوَ مِ تٌ عَلَ شَ شّيرَ شَ مَسٍنيِ مّ، عَ نَشَن قَلَ عَ شُي عِتٍشِ رَ بٍتٍلِ سّرّشّبَدٍ شَ قٍ رَ، عَ نَشَ عَ بّلّشّ عِتَلَ نَ سّرّشّبَدٍ قَرِ، عَ قَ عَ قَلَ، «نَ شّمّ سُشُ.» عَ تٌ نَ رَبَ، عَ بّلّشّ نَشَ شْرْشْ عَ رَ، عَ مُ نْ عَ رَ مَشَدٍ سْنْن.]]></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نَ سّرّشّبَدٍ نَشَ عِبْو كٍرٍن نَ، عَ شُبٍ نَشَ عِبْفٌن بْشِ مَ، عَلْ عَلَتَلَ شَ شّيرَ عَ قَلَ كِ نَشّ.]]></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نَ كُي مَنفّ نَشَ عَ قَلَ عَلَ شَ شّيرَ بّ، «عِ مَرِفِ عَلَتَلَ مَشَندِ ﭑ بّ، عَلَكٌ ﭑ بّلّشّ شَ يَلَن.» عَلَ شَ شّيرَ نَشَ عَلَ مَشَندِ عَ بّ، يٍرٌبٌوَ مِ بّلّشّ نَشَ يَلَن عَلْ عَ سِنفٍ.]]></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مَنفّ نَشَ عَ قَلَ عَلَ شَ شّيرَ بّ، «قَ ﭑ شْنيِ عِ شَ عِ مَلَبُ، ﭑ بُحَ ندٍ قِمَ عِ مَ.»]]></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2026-06-15T08:09:08Z</dcterms:created>
  <dcterms:modified xsi:type="dcterms:W3CDTF">2026-06-15T08:09:08Z</dcterms:modified>
  <dc:title>Bible.com.au: عِسِرَيِلَ مَنفّيٍ ١ 13:1-34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