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رٌبٌوَ مِ مُ تِن قٌرِيٍ شَ مَرَ سِ رَ. عَ نَشَ عَ لَنقَنمَ بٌورٍيٍ مَشْرِن عَ لَنمَ عَ شَ نَشَن نَ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مَشْرِن، «وٌ مَرَ سِ مُندُن قِمَ ﭑ مَ ﭑ نَ ﭑ مَ حَمَ يَابِمَ نَشَن نَ، حَمَ نَشَن ﭑ مَيَندِ مَ ﭑ شَ ندٍ بَ عٍ شَ كٌتٍ رَ ﭑ بَبَ نَشَن سَشِ عٍ قَ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لَنقَنمَيٍ نَشَ عَ يَابِ، «عِ شَ يِ حَمَ يَابِ يِ كِ، نَشٍيٍ عِ مَيَندِشِ عِ شَ ندٍ بَ عٍ شَ كٌتٍ رَ عِ بَبَ نَشَن سَشِ عٍ قَرِ. عِ شَ عَ قَلَ عٍ بّ، ‹ﭑ بّلّشّ سٌلٍ لَنمَدِ شُنفبٌ ﭑ بَبَ تَفِ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كْسِ، ﭑ بَبَ شَ كٌتٍ شْرْشْ عَ نَشَن دْشْ وٌ مَ، ﭑ تَن نَ شُن مَسَمَ نّ. ﭑ بَبَ وٌ بْنبْ لُشُسِنيِيٍ نَن نَ، كْنْ ﭑ تَن قَمَ وٌ بْنبْدٍ تَلِيٍ نَ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سَشَن تٌ دَنفِ، يٍرٌبٌوَ مِ نُن حَمَ نَشَ سِفَ رٌبٌوَ مِ يِرٍ، نَشَن نُ بَرَ عَ قَلَ، «شِ سَشَن نَ دَنفِ، وٌ شَ قَ.»]]></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رٌبٌوَ مِ نَشَ عٍ يَابِ عَ شْرْشْي رَ، عَ مُ قٌرِيٍ شَ مَرَ سِ تٌن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عٍ يَابِ عَ لَنقَنمَيٍ شَ مَرَ سِ رَ، «ﭑ نَ ﭑ بَبَ شَ كٌتٍ شْرْشْي شُن مَ سَمَ نّ عَ نَشَن دْشْ وٌ مَ. ﭑ بَبَ وٌ بْنبْ لُشُسِنيِيٍ نَن نَ، كْنْ ﭑ تَن قَمَ وٌ بْنبْدٍ تَلِيٍ نَ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مَنفّ مُ تِن عَ تُلِ مَتِدٍ حَمَ رَ. مَرِفِ عَلَتَلَ نُ بَرَ نَ رَفِرِ عَلَكٌ عَ شَ عَ شَ مَسٍنيِ رَكَمَلِ عَ نَشَن قَلَ نٍبَتِ شَ دِ يٍرٌبٌوَ مِ بّ عَننَبِ عَهِيَ سِلٌكَ سَابُ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رَيِلَكَيٍ تٌ عَ كٌلٌن مَنفّ مُ تِن عَ تُلِ مَتِدٍ عٍ رَ، عٍ نَشَ عَ يَابِ،«مُنسٍ نَ وٌن نُن دَوُدَ بْنسْي تَفِ؟كّ مُ نَ مُشُ بّ يِسَيِ شَ دِيٍ تَفِ.عِسِرَيِلَ شَ فبِلٍن عٍ شْنيِ.يَكْسِ دَوُدَ، عِ شَ مّينِ عِ شَ بَنشِ مَ عِ يّتّ رَ.»نَ كُي، عِسِرَيِلَ بِرِن نَشَ فبِلٍن عٍ شْن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رَيِلَكَ نَشٍيٍ نُ سَبَتِشِ يُدَيَ تَايٍ كُي، نٍيٍ نَشَ لُ رٌبٌوَ مِ شَ يَامَرِ بُ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رٌبٌوَ مِ نُن يٍرٌبٌوَ مِيُدَيَ مَنفّيٍ عِِ ١٠‏؛١ ٬ ١٥]]></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دَنفِ شَنبِ، مَنفّ رٌبٌوَ مِ نَشَ عَدٌرَ مِ شّي، نَشَن حّنفِ نُ سَشِ تٍكُ وَلِ شْن مَ، كْنْ عِسِرَيِلَكَيٍ نَشَ عَ مَفْنْ هَن عَ قَشَ. مَنفّ رٌبٌوَ مِ نَشَ عَ فِ كٍرٍن نَ سِفَقٍ رَ دَرِ سَلَمُ عَ شَ سْورِ رَفِسٍ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رَيِلَ دَوُدَ شَبِلّ مَتَندِ نَ كِ نّ. هَن تٌ عٍ مُ لَ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رَيِلَكَ بِرِن تٌ عَ مّ عَ يٍرٌبٌوَ مِ بَرَ قَ، عٍ نَشَ عٍ مَلَن، عٍ عَ شِلِ، عٍ عَ قِندِ مَنفّ رَ عِسِرَيِلَ بِرِن شُن مَ. يُدَيَ نَن كٍرٍن سَ دَوُدَ بْنسْي دّ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رٌبٌوَ مِ تٌ سٌ دَرِ سَلَمُ، عَ نَشَ يُدَ نُن بُنيَمِن بْنسْي سْورِيٍ مَلَن، فٍرٍ سٌي قَنيِ وُلُ كّمّ تٌنفٌ سٌلٌمَسَشَن، عَلَكٌ عٍ شَ عِسِرَيِلَ فٍرٍ، عِسِرَيِلَ شَ فبِلٍن رٌبٌوَ مِ شَ مَنفّيَ بُ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عَلَتَلَ نَشَ عَ مَسٍن عَ شَ مِشِ سٍمَيَ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قَلَ سُلٍمَنِ شَ دِ رٌبٌوَ مِ بّ، يُدَيَ مَنفّ، عَ نُن عِسِرَيِلَكَيٍ بِرِن نَشٍيٍ نَ يُدَيَ نُن بُنيَمِن بْشِ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تَلَ شَ مَسٍنيِ نَن يِ كِ؛ ‹وٌ نَشَ تٍ دٍ سِفَقٍ رَ وٌن نفَشَكٍرٍنيِيٍ فٍرٍدٍ. وٌ بِرِن شَ فبِلٍن وٌ شْنيِ، بَرِ مَ ﭑ تَن نَن يِ قٍ رَفِرِشِ.›» عٍ نَشَ عَلَتَلَ شَ مَسٍنيِ رَبَتُ، عٍ نَشَ فبِلٍن، عٍ مُ سِفَ يٍرٌبٌوَ مِ فٍرٍدٍ سْنْ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يٍرٌبٌوَ مِ نَشَ سِكٍمِ تَا تِ عٍقِرَ مِ فٍيَيٍ يِرٍ، عَ سَبَتِ نَا. نَ دَنفِ شَنبِ، عَ مَن نَشَ سِفَ، عَ ثٍنِيٍلِ تِ.]]></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رٌبٌوَ مِ نَشَ عَ قَلَ عَ بْحّ مَ، «تّمُندٍ يِ حَمَ قَمَ فبِلٍندٍ، عٍ لُ دَوُدَ بْنسْي شَ يَامَرِ بُ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شَ عٍ لُمَ تٍ رَ سّرّشّيٍ بَدٍ عَلَتَلَ شَ بَنشِ كُي دَرِ سَلَمُ. يِ حَمَ بْحّ يَ قَمَ نّ رَقِندِدٍ عٍ مَرِفِ رٌبٌوَ مِ يُدَيَ مَنفّ مَ، عٍ ﭑ تَن قَشَ، عٍ قَ فبِلٍن يُدَيَ مَنفّ رٌبٌوَ مِ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رٌبٌوَ مِ نَشَ سِفَ سِكٍمِ، بَرِ مَ عِسِرَيِلَكَيٍ بِرِن نُ مَلَنشِ نَا، عٍ شَ عَ تِ مَنفّ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تٌ فّ مَرَ سِ قٍندٍ، مَنفّ نَشَ نِنفٍ مِسَالِ قِرِن يَءِلَن شّيمَ رَ، عَ قَ عَ قَلَ حَمَ بّ، «وٌ شَ سِفّ دَرِ سَلَمُ مُ لَنمَ سْنْن. عِسِرَيِلَ، وٌ شَ عَلَيٍ نَن يِ كِ نَشٍيٍ وٌ رَ مِنِ مِسِرَ بْشِ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نَشَ كٍرٍن تِ بٍتٍلِ، عَ كٍرٍن تِ دَ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نَن قِندِشِ يُنُبِ رَ عٍ بّ. حَمَ نُ لُمَ سِفَ رَ نَ كُيٍيٍ بَتُدٍ بٍتٍلِ، شَ نَ مُ عَ رَ دَ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رٌبٌوَ مِ نَشَ سَلِدٍيٍ تِ يِرٍ عِتٍشِ، عَ قَ مِشِيٍ تِ سّرّشّدُبّ رَ نَشٍيٍ مُ قِندِ لٍوِ دِ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يٍرٌبٌوَ مِ نَشَ سَلِ ندٍ رَبَ كِكٍ سٌلٌمَسَشَن ندٍ شِ قُ نُن سُولِ ندٍ رَ، عَلْ سَلِ نَشَن مْولِ نُ رَبَمَ يُدَيَ. عَ يّتّ يَتِ نَشَ سّرّشّيٍ بَ نَ كُيٍ نِنفٍ دَاشِيٍ بّ، عَ نَشٍيٍ يَءِلَن بٍتٍلِ. عَ نَشَ سّرّشّدُبّيٍ دْشْ بٍتٍلِ نَ سَلِدٍ يِرٍيٍ، عَ نَشٍيٍ تِ فٍيَيٍ كْ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سّرّشّ بَ نَ سَلِدٍ كُي، عَ نَشَن يَءِلَن بٍتٍلِ. عَ نَ رَبَ كِكٍ سٌلٌمَسَشَن ندٍ شِ قُ نُن سُولِ ندٍ نّ. عَ نُ بَرَ نَ كِكٍ سُفَندِ عَ يّتّ كَن وَشْنكِ رَ. عَ نَشَ سَلِ شُنفبٍ رَبَ عِسِرَيِلَكَيٍ بّ، عَ سُرَيِ فَن سّرّشّ رَ بٍتٍلِ سّرّشّبَدٍ قَ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بَتِ شَ دِ يٍرٌبٌوَ مِ نَشَ نَ قٍ مّ مِسِرَ، عَ تٌ عَ فِ سُلٍمَنِ مَ عَ سِفَ دّن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دٍيٍ نَشَ عَ شِلِ عَ شَ قَ عِسِرَيِلَ بْشِ مَ. يٍرٌبٌوَ مِ نُن عِسِرَيِلَكَيٍ بِرِن نَشَ سِفَ رٌبٌوَ مِ يِرٍ، عٍ عَ قَلَ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بَبَ مُشُ سُشُ نّ عَلْ كٌنيِيٍ. يَكْسِ تَن، عِ شَ ندٍ بَ مُشُ شَ كٌتٍ رَ عِ بَبَ نَشَن سَشِ مُشُ قَرِ. نَ كُي مُشُ قَمَ عِ شَ يَامَرِ رَبَتُ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يَابِ، «شِ سَشَن نَ دَنفِ، وٌ شَ قَ.» حَمَ نَشَ سِ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رٌبٌوَ مِ نَشَ مَرَ سِ قٍن قٌرِيٍ رَ، نَشٍيٍ نُ نَ عَ بَبَ سُلٍمَنِ قّ مَ عَ شَ سِمَيَ كُي، عَ قَ عٍ مَشْرِن، «وٌ مَرَ سِ مُندُن قِمَ ﭑ مَ ﭑ نَن ﭑ مَ حَمَ يَابِمَ نَشَ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يَابِ، «شَ عِ قٍ قَنيِ رَبَمَ حَمَ بّ، شَ عِ تِن عٍ وَشْنقٍ رَ، شَ عِ وْيّن قَنيِ قَلَ عٍ بّ، عٍ لُمَ نّ عِ شَ يَامَرِ بُن مَ تّمُي بِرِن.»]]></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2026-06-15T08:25:33Z</dcterms:created>
  <dcterms:modified xsi:type="dcterms:W3CDTF">2026-06-15T08:25:33Z</dcterms:modified>
  <dc:title>Bible.com.au: عِسِرَيِلَ مَنفّيٍ ١ 12:1-33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