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511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حّلّشِنيِ نَ عِ شَ مِشِيٍ بّ، حّلّشِنيِ نَ عِ شَ كٌنيِيٍ بّ، بَرِ مَ عٍ نَ عِ سّيتِ مَ تّمُي بِرِن عِ شَ لْننِ رَ مّقٍ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تَنتُي نَ عِ مَرِفِ عَلَتَلَ بّ، نَشَن هِننّشِ عِ رَ، عَ قَ عِ دْشْ عِسِرَيِلَ مَنفّ كِبَنيِ كُي. عِ مَرِفِ عَلَ نَ رَبَ نّ بَرِ مَ عِسِرَيِلَ رَقَن عَ مَ عَبَدَن. عَ عِ قِندِشِ نّ عٍ شَ مَنفّ رَ عَلَكٌ عِ شَ عٍ يَمَرِ تِنشِنيِ نُن نْندِ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شّيمَ كِلٌ وُلُ نَانِ قِ مَنفّ مَ، عَ نُن لَبُندّ فبٍفبٍ، نُن فّمّ تٌقَنيِيٍ. كَبِ نَ تّمُي، سٍيبَ مَنفّ فِنّ لَبُندّ شَسَبِ نَشَن قِ مَنفّ سُلٍمَنِ مَ نَ حْندْن مُ تٌ عِسِرَيِلَ بْشِ مَ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رَ مِ نُن سُلٍمَنِ شَ وَلِكّيٍ نَشٍيٍ قَ شّيمَ رَ كٍلِقٍ عٌقِرِ بْشِ مَ، نٍيٍ مَن نَشَ قَ وُرِ نُن فّمّ تٌقَنيِ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نَشَ نَ وُرِ رَوَلِ عَلَتَلَ شَ هْرْ مْبَنشِ سٌدٍ دّ رَ، عَ نُن مَنفّ شَ بَنشِ سٌدٍ دّ رَ. عَ مَن نَشَ نَ وُرِ رَوَلِ كْرَيٍ يَءِلَنقٍ رَ بّيتِبَيٍ بّ. نَ وُرِ مْولِ مُ نُ تٌشِ يُدَيَ سِن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سُلٍمَنِ نَشَ سٍيبَ مَنفّ فِنّ وَشْنسٍ بِرِن سٌ عَ يِ رَ دَنفِقٍ عَ نَشَن نَسَنبَشِ عَ مَ. نَ شَنبِ، عَ نَشَ فبِلٍن عَ شَ بْشِ مَ، عَ تَن نُن عَ شَ مِشِيٍ.مَنفّ سُلٍمَنِ شَ نَاقُلِيُدَيَ مَنفّيٍ عِِ ١‏؛١٤ ٬ ١٧، ٩‏؛١٣ ٬ ٢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حّ يٌ حّ سُلٍمَنِ نُ شّيمَ كِلٌ وُلُ مْشْحّن نُن قِرِن، كِلٌ كّمّ سٍننِ تٌنفٌ نَانِ نُن نَانِ سْتْ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بَقٍ عَ نَشَن سْتْ يُلّيَ دُوتِ رَ. عَ مَن نُ شّيمَ نُن فبٍتِ سْتْمَ مَنفّيٍ نُن فٌمِنَيٍ رَ عَرَبُ بْشِ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نفّ سُلٍمَنِ نَشَ سْورِ مَكَنتَسٍ كّمّ قِرِن يَءِلَن شّيمَ رَ، كَنكَن يَءِلَنشِ شّيمَ كِلٌ سٌلٌقٍرٍ نَ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مَن نَشَ سْورِ مَكَنتَسٍ شُنشُرِ كّمّ سَشَن يَءِلَن شّيمَ رَ، كَنكَن يَءِلَنشِ شّيمَ كِلٌ سَشَن نَن نَ. عَ نَشَ عٍ فبَكُ بَنشِ كُي نَشَن شِلِ قَلَمَ لِبَن قْتْن بَ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يبَ مَنفّ فِنّ قَقٍ مَنفّ سُلٍمَنِ شّيبُدٍيُدَيَ مَنفّيٍ عِِ ٩‏؛١ ٬ ١٢]]></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فّ نَشَ كِبَنيِ شُنفبٍ يَءِلَن سِلِ حِنيِ رَ، عَ قَ شّيمَ قَنيِ مَسٌ عَ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نتِدٍ سٍننِ نُ نَ نَ كِبَنيِ مَ. عَ شَنبِ رَدِفِلِنشِ، بّلّشّ سَدٍ قِرِن نُ نَ عَ سّيتِيٍ مَ، يّتّ مَسٌلِشِ قِرِن قَن نُ نَ عَ سّيتِ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تّ قُ نُن قِرِن قَن مَسٌلِشِ نُ نَ سَنتِدٍيٍ سّيتِيٍ مَ، سٍننِ نُ نَ يِرٍقَنيِ مَ، سٍننِيٍ نُ نَ كْولَ مَ. نَ كِبَنيِ مَنِيّ مُ نُ نَ مَنفَتَا يٌ كُي سِندٍ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فّ سُلٍمَنِ شَ ثْوتِ بِرِن نُن لِبَن قْتْن بَنشِ شَ ثِلٍتِ بِرِن نُ يَءِلَنشِ شّيمَ نَن نَ. عَ مُ نُ فبٍتِ رَوَلِمَ قٍقٍ مَ، عَ تِدٍ مُ فبٌ عَ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كُييٍ نُ نَ مَنفّ يِ رَ نَشٍيٍ نُ سِفَمَ تَرَ سِسِ حّ سَشَن يٌ حّ سَشَن شّيمَ، فبٍتِ، سِلِ حِنيِ، كُلٍ، نُن شْنِ تٌقَنيِيٍ تٌنفٌدٍ. شِرَ مِ شَ وَلِكّيٍ نُ عَ مَلِمَ نَ وَلِ 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نفّ سُلٍمَنِ شَ بَننَيَ نُن عَ شَ لْننِ نَشَ فبٌ يّ دَنفِ بْشِ مَنفّ بِرِن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شِ مَنفّ بِرِن نُ وَ مَ سُلٍمَنِ شَ لْننِ رَ مّقٍ عَلَ نَشَن سَشِ عَ شَشِلِ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يٍ بِرِن نُ مَنفّ سَنبَمَ فبٍتِ، شّيمَ، دُفِيٍ، فٍرٍ سٌسٍيٍ، لَبُندّيٍ، سٌي، نُن سٌقَلٍيٍ رَ حّ يٌ حّ.]]></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لٍمَنِ نَشَ سْورِ رَفِسٍيٍ نُن سٌي رَفِيٍ مَلَن. سْورِ رَفِسٍ وُلُ كٍرٍن كّمّ نَانِ، نُن سٌي رَفِيٍ وُلُ قُ نُن قِرِن نَن نُ نَ مَنفَتَا دَرِ سَلَمُ نُن تَا مَكَنتَشِ فبّتّ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نفّ نَشَ عَ نِيَ فبٍتِ شَ وُيَ دَرِ سَلَمُ دَنفِقٍ فّمّ شْرِ رَ. وُرِ قَنيِ قَن نَشَن شِلِ سّدِرِ نَشَ وُيَ دَنفِقٍ سِكٌمٌرٌ وُرِ رَ نَشٍيٍ نَ سٍقٍلَ بْشِ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يبَ مَنفّ فِنّ تٌ سُلٍمَنِ شِلِ فبٍ مّ عَلَتَلَ شِلِ شَ قٍ رَ، عَ نَشَ سِفَ مَشْرِنيِ شْرْشْييٍ تِدٍ عَ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سُلٍمَنِ نُ سٌي سَرَ مَ مِسِرَ نُن كٌوَ بْشِ نَن مَ. مَنفّ شَ يُلّيٍ نُ سِفَمَ عٍ تٌنفٌدٍ.]]></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سْورِ رَفِسٍ سَرَ فبٍتِ كِلٌ سٌلٌقٍرٍ رَ، عٍ سٌي سَرَ فبٍتِ كِلٌ كٍرٍن نُن عَ تَفِ. عٍ نَ مْولِ سَرَ شِتِ نُن عَرَ مِ مَنفّيٍ قَن بّ.]]></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سِفَ دَرِ سَلَمُ، عَ سَنبَسٍ فبٍفبٍ شَنِن عَ شُن مَ حْشْمّيٍ قَرِ عَلْ لَبُندّ، شّيمَ، نُن فّمّ تٌقَنيِيٍ. عَ نَشَ عَ شَ مَشْرِنيِ بِرِن تِ سُلٍمَ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فّ سُلٍمَنِ نَشَ عَ شَ مَشْرِنيِيٍ بِرِن يَابِ، نَ بِرِن نَشَ سْونّيَ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يبَ مَنفّ فِنّ تٌ فّ سُلٍمَنِ شَ لْننِ تٌدٍ، عَ نُن عَ شَ بَنشِيٍ عَ نَشٍيٍ 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شَ دٌنسٍيٍ، عَ شَ وَلِكّيٍ نُن عٍ وَلِ كِ، عٍ شَ دُفِيٍ، عٍ لُدٍيٍ، نَ قٍ بِرِن نَشَ عَ دّ عِشَ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قَلَ مَنفّ بّ، «ﭑ قٍ نَشٍيٍ بِرِن مّشِ ﭑ مَ بْشِ مَ عِ شَ مَسٍنيِيٍ نُن عِ شَ لْننِ شَ قٍ رَ، نَ بِرِن قِندِشِ نْندِ نَ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ينُن ﭑ شَ بٍ تٌ ﭑ يّتّ رَ، ﭑ مُ لَ عٍ شَ مَسٍنيِ رَ. كْنْ يَكْسِ ﭑ بَرَ عَ كٌلٌن عِ شَ لْننِ فبٌ دَنفِقٍ عٍ نَشَن مَسٍنشِ ﭑ بّ. عِ قٍ نَشَن بِرِن تَفِ رَبَشِ ﭑ بّ نُن عِ شَ نَاقُلِ، نَ دَنفِ عِ شِلِ رَ.]]></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2026-05-31T13:40:29Z</dcterms:created>
  <dcterms:modified xsi:type="dcterms:W3CDTF">2026-05-31T13:40:29Z</dcterms:modified>
  <dc:title>Bible.com.au: عِسِرَيِلَ مَنفّيٍ ١ 10:1-29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