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سَدْكِ سّرّشّدُبّ، يٍهٌيَدَ شَ دِ بّنَيَ، عَننَبِ نَتَن، سِمٍيِ، رٍيِ، نُن دَوُدَ شَ سْورِ سّنبّمَيٍ نَشَ تٌندِ بِرَدٍ عَدٌنِيَ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دٌنِيَ نَشَ نِنفٍيٍ نُن يّشّي بْرْفّشِيٍ بَ سّرّشّ رَ سٌشٍلٍتِ قَنيٍ قّ مَ، دّننَشّ نَ عٍن رٌفٍلِ سّيتِ مَ. عَ نَشَ عَ نفَشَكٍرٍنيِيٍ، مَنفّ شَ دِيٍ، نُن مَنفّ شَ مِشِيٍ بِرِن شِ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مُ عَننَبِ نَتَن، بّنَيَ، مَنفّ شَ سْورِ سّنبّمَيٍ، نُن عَ شُنيَ سُلٍمَنِ تَن شِ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تَن نَشَ عَ قَلَ سُلٍمَنِ نفَ بَتِسٍبَ بّ، «عِ مُ عَ مّشِ عَ شَفِتِ شَ دِ عَدٌنِيَ بَرَ قِندِ مَنفّ رَ، عَ قَ لِ وٌن مَرِفِ دَوُدَ مُ قٍقٍ كٌلٌنشِ نَ قٍ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عِ نَشَن نَبَمَ، عِ عِ تُلِ مَتِ ﭑ مَ مَرَ سِ رَ، عَلَكٌ عِ شَ عِ تَن نُن عِ شَ دِ سُلٍمَنِ نِي رَتَ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سِفَ مَنفّ دَوُدَ يِرٍ، عِ عَ قَلَ عَ بّ، ‹مَنفّ ﭑ مَرِفِ، عِ مُ لَايِدِ تٌنفٌ شّ ﭑ تَن عِ شَ كٌنيِ فِنّ بّ، قَ عَ قَلَ ﭑ مَ دِ سُلٍمَنِ قَمَ مَنفّيَ سْتْدٍ عِ حْشْي رَ، عَ دْشْ عِ شَ كِبَنيِ كُي؟ مُنقٍ رَ عَدٌنِيَ نَ قِندِقٍ مَنفّ رَ يَكْ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ن مَنفّ وْيّنمَ تّمُي نَشّ، ﭑ قَن سٌ تّمُي نَن نَ كِ وٌ يِرٍ، ﭑ قَ عِ شَ وْيّنيِ رَكَمَ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تِسٍبَ نَشَ سٌ مَنفّ شَ كٌنكٌي كُي. مَنفّ نُ بَرَ قٌرِ كِ قَنيِ. عَبِسَفَ سُنَمِكَ نُ نَ مّينِقٍ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تِسٍبَ نَشَ سُيِدِ، عَ عَ مَفٌرٌ مَنفّ يَ عِ. مَنفّ نَشَ عَ مَشْرِن، «مُنسٍ نِيَ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تِسٍبَ نَشَ عَ يَابِ، «ﭑ مَرِفِ، عِ بَرَ عِ كَلِ عِ مَرِفِ عَلَتَلَ شِلِ رَ، عَ قَلَقٍ رَ عَ ﭑ مَ دِ نَن قِندِ مَ مَنفّ رَ عِ حْشْي رَ، عَ دْشْ عِ شَ كِبَن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شَ مَنفّيَ رَحْ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مَنفّ ﭑ مَرِفِ، يَكْسِ عَدٌنِيَ نَن قَ قِندِقٍ مَنفّ رَ، عَ قَ لِ عِ مُ قٍقٍ كٌلٌن 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بَرَ نِنفٍ نُن يّشّي تُرَشِ فبٍفبٍ بَ سّرّشّ رَ. عَ بَرَ مَنفّ شَ دِيٍ بِرِن شِلِ، قٌ ﭑ مَ دِ سُلٍمَنِ، نَشَن قِندِشِ عِ شَ كٌنيِ قَنيِ رَ. عَ بَرَ عَبِيَتَرِ سّرّشّدُبّ نُن يٌوَبَ سْورِ مَنفّ قَن شِلِ.]]></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ﭑ مَرِفِ، عِسِرَيِلَ حَمَ تُلِ مَتِشِ عِ تَن نَن نَ، عَلَكٌ عِ شَ عَ مَسٍن نَشَن دْشْمَ عِ شَ كِبَنيِ كُي عِ حْ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نَ مُ عَ رَ، عِ نَ بّلّ تّمُي نَشّ عِ بٍنبَيٍ قّ مَ، يِ حَمَ قَمَ ﭑ تَن نُن ﭑ مَ دِ سُلٍمَنِ شَ قٍ شُن نَكَنَدٍ نّ عَلْ كَاقِرِ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وْيّن تّمُي، عَننَبِ نَتَن نَشَ مَنفّ شْنيِ 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دٍ نَشَ عَ رَ سٌ مَنفّ شَ كٌنكٌي كُي، عَ عَ قَلَ، «عَننَبِ نَتَن بَرَ قَ.» نَتَن نَشَ عَ مَفٌرٌ بْشِ مَ مَنفّ يَ عِ.]]></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تّمُي عَ نَشَ عَ مَسٍن مَنفّ بّ، «مَنفّ ﭑ مَرِفِ، عِ تَن نَن عَ قَلَشِ، ‹عَدٌنِيَ نَن قِندِ مَ مَنفّ رَ ﭑ حْشْي رَ، عَ دْشْ ﭑ مَ كِبَن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عِ مَشْرِنشِ نّ نَ مَ بَرِ مَ عَدٌنِيَ حَن بَرَ نِنفٍيٍ نُن يّشّي بْرْفّشِ فبٍفبٍ بَ سّرّشّ رَ. عَ بَرَ مَنفّ شَ دِيٍ بِرِن، سْرِ مَنفّيٍ، نُن عَبِيَتَرِ سّرّشّدُبّ شِلِ. عٍ بِرِن نَ عٍ دّفٍقٍ يِرٍ كٍرٍن، عٍ عَ قَلَمَ، ‹كِسِ نَ مَنفّ عَدٌنِ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عَ مُ ﭑ تَن شِلِشِ، ﭑ تَن نَشَن قِندِشِ عِ شَ كٌنيِ قَنيِ رَ. عَ مُ سَدْكِ سّرّشّدُبّ شِلِشِ، عَ مُ يٍهٌيَدَ شَ دِ بّنَيَ شِلِشِ، عَ مُ عِ شَ دِ سُلٍمَنِ شِلِشِ، نَشَن قَن قِندِشِ عِ شَ كٌ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قٍ كٍلِشِ عِ تَن نَ مَ، مَنفّ ﭑ مَرِفِ؟ مُنقٍ رَ عِ مُ عَ قَلَ ﭑ تَن عِ شَ كٌنيِ قَنيِ بّ، مِشِ نَشَن قَمَ دْشْدٍ عِ شَ كِبَنيِ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دَوُدَ شَ سِمَيَ نُ بَرَ عَ عِكُيَ. شِنبٍلِ نُ نَ عَ قَتٍ عِ تّمُي بِرِن، هَلِ دُفِيٍ تٌ نُ قٍلٍنمَ عَ مَ عَ قَ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فّ دَوُدَ نَشَ عَ قَلَ، «وٌ بَتِسٍبَ شِلِ ﭑ بّ.» عَ تٌ سٌ مَنفّ يِ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فّ نَشَ عَ كَلِ عَ بّ، «ﭑ بَرَ ﭑ كَلِ عَلَتَلَ رَ، نَشَن ﭑ نَتَنفَشِ ﭑ مَ تْورّ بِرِن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 ﭑ نَن ﭑ كَلِ عَلَتَلَ رَ كِ نَشّ عَ قَلَقٍ رَ، ‹عِ شَ دِ سُلٍمَنِ نَن قِندِ مَ مَنفّ رَ ﭑ حْشْي رَ، عَ تَن نَن دْشْمَ ﭑ مَ كِبَنيِ كُي،› تٌ يَتِ ﭑ قَمَ نّ نَ لَايِدِ رَكَمَلِ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تِسٍبَ نَشَ عَ مَفٌرٌ، عَ سُيِدِ مَنفّ يَ عِ، عَ قَ عَ قَلَ «مَنفّ ﭑ مَرِفِ دَوُدَ شَ كِسِ عَبَدَ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فّ دَوُدَ نَشَ عَ قَلَ عَ شَ مِشِيٍ بّ عٍ شَ سَدْكِ سّرّشّدُبّ، عَننَبِ نَتَن، نُن يٍهٌيَدَ شَ دِ بّنَيَ شِلِ. نٍيٍ تٌ قَ مَنفّ يِ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عَ مَسٍن عٍ بّ، عَ نَشّ، «وٌ شَ ﭑ مَ مِشِيٍ تٌنفٌ، وٌ شَ ﭑ مَ دِ سُلٍمَنِ دْشْ ﭑ مَ سٌقَلٍ قَرِ، وٌ فٌرٌ عَ رَ فِشٌ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ننِ، سّرّشّدُبّ سَدْكِ نُن عَننَبِ نَتَن شَ تُرٍ سُرُ سُرُ عَ شُنيِ مَ، عَ تِقٍ رَ عِسِرَيِلَ مَنفّ رَ. وٌ نَ فّ نَ رَبَدٍ، وٌ شَ قٍرِ قٍ، وٌ قَ عَ قَلَ وٌ شُي عِتٍشِ رَ، ‹كِسِ نَ مَنفّ سُلٍمَنِ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تّمُي وٌ بِرِن شَ فبِلٍن، وٌ شَ عَ دْشْ ﭑ مَ كِبَنيِ كُي. عَ تَن نَن قِندِ مَ مَنفّ رَ ﭑ حْشْي رَ. ﭑ بَرَ عَ تِ عِسِرَيِلَ نُن يُدَيَ مَنفّ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يٍهٌيَدَ شَ دِ بّنَيَ نَشَ مَنفّ يَابِ، «ﭑ مَ مَنفّ، عَ شَ رَبَ نَ كِ! عَ شَ قِندِ عِ مَرِفِ عَلَتَلَ سَفٌ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نُ نَ ﭑ مَ مَنفّ بّ كِ نَشّ، عَ شَ لُ سُلٍمَنِ قَن بّ نَ كِ. سُلٍمَنِ شَ مَنفّيَ شَ فبٌ دَنفِ ﭑ مَرِفِ مَنفّ دَوُدَ فبٍ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عَ شَ مِشِيٍ نَشَ عَ قَلَ عَ بّ، «فِنّدِ مّدِ ندٍ شَ قٍن عِ بّ، نَشَن مّينِمَ عِ مَ، عَ نُ قَ عَ سَ عِ قّ مَ عَلَكٌ شِنبٍلِ شَ بَ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دْكِ سّرّشّدُبّ، عَننَبِ نَتَن، يٍهٌيَدَ شَ دِ بّنَيَ، كٍرٍتِكَيٍ، نُن ثٍلٍتَكَيٍ نَشَ سُلٍمَنِ رَتٍ مَنفّ دَوُدَ شَ سٌقَلٍ قَرِ، عٍ سِفَ عَ رَ فِشٌ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دْكِ سّرّشّدُبّ نَشَ سٌ هْرْ مْلِنفِرَ كُي، عَ قٍرِ تٌنفٌ تُرٍ سّنِيّنشِ نُ نَ نَشَن كُي. عَ نَشَ نَ تُرٍ سُرُ سُرُ سُلٍمَنِ شُنيِ مَ. نَ تّمُي عٍ نَشَ سَرَ قٍ، حَمَ بِرِن نَشَ عَ قَلَ عٍ شُي عِتٍشِ رَ، «كِسِ نَ مَنفّ سُلٍمَنِ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حَمَ بِرِن نَشَ بِرَ عَ قْشْ رَ حّلّشِنيِ كُي. عٍ نُ شُلٍ قٍ، عٍ نُ عٍ شُي عِتٍ هَن بْشِ نَشَ سّرّن نَ شُي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دٌنِيَ نُن عَ شَ حَمَ تٌ فّ عٍ دّفّدٍ، عٍ نَشَ نَ شُي مّ. يٌوَبَ تٌ نَ سَرَ شُي مّ، عَ نَشَ عَ قَلَ، «سْنشْي مُندُن نَ تَا كُي نَ كِ؟»]]></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تّمُي يَتِ، عَبِيَتَرِ سّرّشّدُبّ شَ دِ يٌنَتَن نَشَ سٌ. عَدٌنِيَ نَشَ عَ شِلِ، عَ نَشّ، «مِشِ هَفِفّ نَن عِ رَ، نَشَن قَشِ شِبَارُ قَنيِ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كْنْ يٌنَتَن نَشَ عَدٌنِيَ يَابِ، «وٌن مَرِفِ مَنفّ دَوُدَ بَرَ سُلٍمَنِ تِ مَنفّ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مَنفّ بَرَ سَدْكِ سّرّشّدُبّ، عَننَبِ نَتَن، يٍهٌيَدَ شَ دِ بّنَيَ، ثٍلٍتَكَيٍ، نُن كٍرٍتِكَيٍ شّي سُلٍمَنِ مَتِدٍ مَنفّ شَ سٌقَلٍ قَ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سَدْكِ سّرّشّدُبّ نُن عَننَبِ نَتَن بَرَ تُرٍ سّنِيّنشِ سُرُ سُرُ عَ شُنيِ مَ فِشٌن، عَ شَ قِندِ مَنفّ رَ. عٍ بِرِن بَرَ كٍلِ مّننِ سّيوّ كُي. نَ حّلّشِنيِ بَرَ دِن تَا بِرِن نَ. وٌ نَ شُي نَن مّقٍ يِ كِ.]]></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سُلٍمَنِ حَن بَرَ عَ مَفٌرٌ مَنفّ كِبَنيِ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نفّ شَ مِشِيٍ بِرِن بَرَ قَ وٌن مَرِفِ مَنفّ دَوُدَ يِرٍ، عٍ شَ دُبَ عَ بّ عَ قَلَقٍ رَ، ‹عِ مَرِفِ عَلَ شَ سُلٍمَنِ شِلِ عِتٍ دَنفِ عِ تَن نَ، عَ شَ مَنفّيَ شَ فبٌ دَنفِ عِ فبٍ رَ!› مَنفّ نَشَ سُيِدِ عَ شَ سَ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فِنّدِ مّدِ تٌقَنيِ ندٍ قٍن عِسِرَيِلَ بْشِ مَ، هَن عٍ سَ عَبِسَفَ سُنَمِكَ تٌ. عٍ نَشَ نَ شَنِن مَنفّ شْن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نَشَ يِ مَسٍنيِ تِ، عَ نَشّ، ‹تَنتُي نَ عِسِرَيِلَ مَرِفِ عَلَتَلَ بّ، نَشَن مِشِ ندٍ دْشْشِ ﭑ مَ كِبَنيِ كُي ﭑ يَ شْ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دٌنِيَ شَ مِشِيٍ عَ نَشٍيٍ شِلِ، نٍيٍ بِرِن نَشَ سٌ سّرّنقٍ فَاشُي رَ. عٍ نَشَ كٍلِ، كَنكَن نَشَ سِفَ عَ شْنيِ.]]></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دٌنِيَ قَن نَشَ فَاشُ، عَ سِفَ هْرْ مْلِنفِرَ، عَ سّرّشّبَدٍ قٍرِيٍ سُشُ.]]></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مِشِ ندٍ نَشَ عَ قَلَ سُلٍمَنِ بّ عَ عَدٌنِيَ تٌ فَاشُشِ سُلٍمَنِ يَ رَ، عَ سٌشِ هْرْ مْلِنفِرَ نَن كُي، عَ سّرّشّبَدٍ قٍرِيٍ سُشُ، عَ عَ قَلَ، «قٌ مَنفّ سُلٍمَنِ شَ عَ كَلِ ﭑ بّ تٌ، عَ مُ ﭑ تَن عَ شَ كٌنيِ قَشَمَ سَنتِدّفّمَ 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سُلٍمَنِ نَشَ يِ يَابِ قِ، عَ نَشّ، «شَ عَ سَ قِندِ مِشِ قَنيِ نَن نَ، سٍسٍ مُ عَ تٌمَ. كْنْ شَ عَ سَ قِندِ مِشِ كٌبِ نَن نَ، عَ قَشَمَ 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كُي مَنفّ سُلٍمَنِ نَشَ مِشِيٍ شّي، عٍ شَ عَ رَفٌرٌ سّرّشّبَدٍ قَرِ. عَدٌنِيَ نَشَ سِفَ مَنفّ يِرٍ، عَ سُيِدِ عَ بّ. سُلٍمَنِ نَشَ عَ قَلَ عَ بّ، «سِفَ عِ شْنيِ.»]]></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دِ نُ تٌقَن كِ قَنيِ. عَ نُ مّينِ مَنفّ مَ، عَ نُ وَلِ بِرِن نَبَ عَ بّ. كْنْ نَ كُي مَنفّ مُ عَ كٌلٌن فِنّ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شَفِتِ شَ دِ عَدٌنِيَ نَشَ عَ يّتّ عِتٍ قْلْ، عَ نُ قَ عَ قَلَ، «ﭑ تَن نَن قِندِ مَ عِسِرَيِلَ مَنفّ رَ.» عَ نَشَ سٌي نُن كُنتِفِ مَحّرّ سٍ تٌنفٌ، عَ نُن كٌرٌفبَ تٌنفٌ سُو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سِمَيَ كُي، عَ بَبَ دَوُدَ نُ عَ لُشِ عَ يّتّ نَن يِ، عَ مُ نُ عَ قَلَمَ عَ بّ، «يِ لُ، يِ مُ قَن؟» عَدٌنِيَ قَتٍ نُ تٌقَن كِ قَنيِ. عَبِسَلٌمِ شَنبِرَتٌي نَن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ن نُن سٍرُيَ شَ دِ يٌوَبَ نُن عَبِيَتَرِ سّرّشّدُبّ نَشَ لَن قٍ كٍرٍن مَ، عٍ شَ كَقُ عَ مَ عَدٌنِيَ شَ مَنفّيَ مَسْتْ.]]></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2026-06-15T08:22:41Z</dcterms:created>
  <dcterms:modified xsi:type="dcterms:W3CDTF">2026-06-15T08:22:41Z</dcterms:modified>
  <dc:title>Bible.com.au: عِسِرَيِلَ مَنفّيٍ ١ 1:1-53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