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شِلِ سّنِيّنشِ، يٍ، نُن وُلِ. نَ سَشَنيِ بِرِن سٍيدٍحْشْيَ كٍرٍن نَن بَ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تِنمَ مِشِيٍ شَ سٍيدٍحْشْيَ رَ، كْنْ عَلَ شَ سٍيدٍحْشْيَ دَنفِ نَ بِرِن نَ. عَلَ نَن سٍيدٍ بَمَ عَ شَ دِ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ن لَمَ عَلَ شَ سٍيدٍحْشْيَ رَ، نَ كَنيِ دَنشَنِيَمَ عَلَ شَ دِ مَ، كْنْ مِشِ نَشَن مُ لَمَ عَلَ رَ، نَ كَنيِ بَرَ عَلَ قِندِ وُلٍ قَلّ رَ، بَرِ مَ عَ مُ لَشِ عَلَ شَ سٍيدٍحْشْيَ رَ، عَ نَشَن بَشِ عَ شَ دِ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سٍيدٍحْشْيَ عَ مَسٍنمَ عَ عَلَ كِسِ قِشِ وٌن مَ عَ شَ دِ نَن سَابُي رَ. نَ كِسِ مُ حْنمَ عَبَ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شَن بِرَ مَ عَلَ شَ دِ قْشْ رَ، نَ كَنيِ بَرَ كِسِ، كْنْ مِشِ نَشَن مُ بِرَ مَ عَلَ شَ دِ قْشْ رَ، نَ كَنيِ مُ كِسِ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يِ قٍ بِرِن سّبّ وٌ مَ، وٌ تَن نَشٍيٍ دَنشَنِيَشِ عَلَ شَ دِ مَ، عَلَكٌ وٌ شَ عَ كٌلٌن عَ وٌ بَرَ كِسِ سْتْ، نَشَن مُ حْن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مَ لَنلَنتٍيَ نَ عَ مَ كِ نَشّ، وٌن بَرَ عَ كٌلٌن عَ وٌن مَ دُبَ بِرِن سُشُمَ نّ نَشَن قِندِشِ عَ وَشْن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تٌ عَ كٌلٌن عَ وٌن مَ مَشَندِ بِرِن مّمَ، وٌن مَن عَ كٌلٌن عَ عَلَ وٌن مَ دُبَ بِرِن سُشُ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نَشَن عَ بٌورٍ ندٍ تٌمَ يُنُبِ رَبَ رَ، يُنُبِ نَشَن مُ مِشِ بْنْمَ عَبَدَن، عَ شَ عَلَ مَشَندِ عَ بّ. عَلَ عَ رَكِسِمَ نّ شَ يُنُبِ نَ عَ رَ نَشَن مُ مِشِ بْنْمَ عَبَدَن. يُنُبِ ندٍ نَ نَشَن مِشِ بْنْمَ عَبَدَن. ﭑ مُ عَ قَلَ وٌ شَ عَلَ مَشَندِ نَ مْو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رِيّ مَتَندِقٍ بِرِن قِندِشِ يُنُبِ نَن نَ، كْنْ يُنُبِ بِرِن شَ مُ مِشِ بْ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قٍ عَلَ شَ دِ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ن عَ كٌلٌن مِشِ نَشَن قِندِشِ عَلَ شَ دِ رَ، عَ مُ لُمَ يُنُبِ رَبَ رَ، بَرِ مَ عَلَ شَ دِ، عَ عَ كَنتَمَ. سٍنتَنّ مُ نْمَ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ن عَ كٌلٌن عَ عَلَ شَ دِيٍ نَن وٌن نَ، كْنْ دُنِحَ مِشِ دْنشْي بِرِن نَ سٍنتَنّ سَفٌ نَن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ن مَن عَ كٌلٌن عَ عَلَ شَ دِ بَرَ قَ. عَ شَشِلِ قَنيِ نَن قِشِ وٌن مَ، عَلَكٌ وٌن شَ عَلَ نْندِ كَنيِ كٌلٌن. وٌن نُن عَلَ نْندِ كَنيِ نَن عَ رَ عَ شَ دِ عِسَ سَابُي رَ، عَ شَ مِشِ سُفَندِشِ. عَ تَن نَن نَ عَلَ نْندِ كَنيِ رَ، نَشَن كِسِ قِشِ وٌن مَ عَبَ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دِيٍ، وٌ وٌ يّتّ رَتَنفَ كُيٍ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نَشَن لَمَ عَ رَ عَ عِسَ نَن قِندِشِ عَلَ شَ مِشِ سُفَندِشِ رَ، نَ كَنيِ بَرَ قِندِ عَلَ شَ دِ رَ. نَشَن بَبّ ندٍ شَنُمَ، عَ نَ بَبّ شَ دِ قَن شَنُ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نَ عَلَ شَنُ، وٌن قَ عَ شَ يَامَرِ بِرِن نَبَتُ، نَ نَن عَ مَسٍنمَ عَ وٌن عَلَ شَ دِيٍ قَن شَنُ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شَنُقٍ عَ نِيَمَ وٌن شَ عَ شَ يَامَرِيٍ قَن نَبَتُ. نَ مُ قِندِ مَ كٌتٍ شْرْ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لَ شَ دِيٍ نْمَ دُنِحَ بِرِن نَ عٍ شَ دَنشَنِيَ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شُننَكٍلِ سْتْمَ دُنِحَ شُن نَ، شَ دَنشَنِيَتْي مُ عَ رَ، نَشَن لَمَ عَ رَ عَ عَلَ شَ دِ نَن عِسَ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شِ سُفَندِشِ عِسَ نَن قَ يٍ نُن وُلِ رَ. عَ مُ قَشِ يٍ فبَنسَن شَ رَ، عَ قَشِ يٍ نُن وُلِ نَن نَ. عَلَ شَشِلِ نَن نَ سٍيدٍ بَشِ، بَرِ مَ عَلَ شَشِلِ نْندِ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دٍ سَشَن نَن نَ؛]]></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يَيَ عِ 5:1-21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