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690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يَ عِ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 شَشِلِ سّنِيّنشِ، يٍ، نُن وُلِ. نَ سَشَنيِ بِرِن سٍيدٍحْشْيَ كٍرٍن نَن بَ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ن تِنمَ مِشِيٍ شَ سٍيدٍحْشْيَ رَ، كْنْ عَلَ شَ سٍيدٍحْشْيَ دَنفِ نَ بِرِن نَ. عَلَ نَن سٍيدٍ بَمَ عَ شَ دِ شَ قٍ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شِ نَشَن لَمَ عَلَ شَ سٍيدٍحْشْيَ رَ، نَ كَنيِ دَنشَنِيَمَ عَلَ شَ دِ مَ، كْنْ مِشِ نَشَن مُ لَمَ عَلَ رَ، نَ كَنيِ بَرَ عَلَ قِندِ وُلٍ قَلّ رَ، بَرِ مَ عَ مُ لَشِ عَلَ شَ سٍيدٍحْشْيَ رَ، عَ نَشَن بَشِ عَ شَ دِ شَ قٍ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سٍيدٍحْشْيَ عَ مَسٍنمَ عَ عَلَ كِسِ قِشِ وٌن مَ عَ شَ دِ نَن سَابُي رَ. نَ كِسِ مُ حْنمَ عَبَدَ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شِ نَشَن بِرَ مَ عَلَ شَ دِ قْشْ رَ، نَ كَنيِ بَرَ كِسِ، كْنْ مِشِ نَشَن مُ بِرَ مَ عَلَ شَ دِ قْشْ رَ، نَ كَنيِ مُ كِسِ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بَرَ يِ قٍ بِرِن سّبّ وٌ مَ، وٌ تَن نَشٍيٍ دَنشَنِيَشِ عَلَ شَ دِ مَ، عَلَكٌ وٌ شَ عَ كٌلٌن عَ وٌ بَرَ كِسِ سْتْ، نَشَن مُ حْنمَ عَبَدَ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ن مَ لَنلَنتٍيَ نَ عَ مَ كِ نَشّ، وٌن بَرَ عَ كٌلٌن عَ وٌن مَ دُبَ بِرِن سُشُمَ نّ نَشَن قِندِشِ عَ وَشْنقٍ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ن تٌ عَ كٌلٌن عَ وٌن مَ مَشَندِ بِرِن مّمَ، وٌن مَن عَ كٌلٌن عَ عَلَ وٌن مَ دُبَ بِرِن سُشُمَ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شِ نَشَن عَ بٌورٍ ندٍ تٌمَ يُنُبِ رَبَ رَ، يُنُبِ نَشَن مُ مِشِ بْنْمَ عَبَدَن، عَ شَ عَلَ مَشَندِ عَ بّ. عَلَ عَ رَكِسِمَ نّ شَ يُنُبِ نَ عَ رَ نَشَن مُ مِشِ بْنْمَ عَبَدَن. يُنُبِ ندٍ نَ نَشَن مِشِ بْنْمَ عَبَدَن. ﭑ مُ عَ قَلَ وٌ شَ عَلَ مَشَندِ نَ مْولِ شَ قٍ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سّرِيّ مَتَندِقٍ بِرِن قِندِشِ يُنُبِ نَن نَ، كْنْ يُنُبِ بِرِن شَ مُ مِشِ بْنْ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نشَنِيَقٍ عَلَ شَ دِ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ن عَ كٌلٌن مِشِ نَشَن قِندِشِ عَلَ شَ دِ رَ، عَ مُ لُمَ يُنُبِ رَبَ رَ، بَرِ مَ عَلَ شَ دِ، عَ عَ كَنتَمَ. سٍنتَنّ مُ نْمَ عَ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ن عَ كٌلٌن عَ عَلَ شَ دِيٍ نَن وٌن نَ، كْنْ دُنِحَ مِشِ دْنشْي بِرِن نَ سٍنتَنّ سَفٌ نَن بُن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ن مَن عَ كٌلٌن عَ عَلَ شَ دِ بَرَ قَ. عَ شَشِلِ قَنيِ نَن قِشِ وٌن مَ، عَلَكٌ وٌن شَ عَلَ نْندِ كَنيِ كٌلٌن. وٌن نُن عَلَ نْندِ كَنيِ نَن عَ رَ عَ شَ دِ عِسَ سَابُي رَ، عَ شَ مِشِ سُفَندِشِ. عَ تَن نَن نَ عَلَ نْندِ كَنيِ رَ، نَشَن كِسِ قِشِ وٌن مَ عَبَدَ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مَ دِيٍ، وٌ وٌ يّتّ رَتَنفَ كُيٍيٍ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شِ نَشَن لَمَ عَ رَ عَ عِسَ نَن قِندِشِ عَلَ شَ مِشِ سُفَندِشِ رَ، نَ كَنيِ بَرَ قِندِ عَلَ شَ دِ رَ. نَشَن بَبّ ندٍ شَنُمَ، عَ نَ بَبّ شَ دِ قَن شَنُمَ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ن نَ عَلَ شَنُ، وٌن قَ عَ شَ يَامَرِ بِرِن نَبَتُ، نَ نَن عَ مَسٍنمَ عَ وٌن عَلَ شَ دِيٍ قَن شَنُ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 شَنُقٍ عَ نِيَمَ وٌن شَ عَ شَ يَامَرِيٍ قَن نَبَتُ. نَ مُ قِندِ مَ كٌتٍ شْرْشْ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بَرِ مَ عَلَ شَ دِيٍ نْمَ دُنِحَ بِرِن نَ عٍ شَ دَنشَنِيَ سَابُ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دٍ شُننَكٍلِ سْتْمَ دُنِحَ شُن نَ، شَ دَنشَنِيَتْي مُ عَ رَ، نَشَن لَمَ عَ رَ عَ عَلَ شَ دِ نَن عِسَ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 شَ مِشِ سُفَندِشِ عِسَ نَن قَ يٍ نُن وُلِ رَ. عَ مُ قَشِ يٍ فبَنسَن شَ رَ، عَ قَشِ يٍ نُن وُلِ نَن نَ. عَلَ شَشِلِ نَن نَ سٍيدٍ بَشِ، بَرِ مَ عَلَ شَشِلِ نْندِ نَن عَ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يدٍ سَشَن نَن نَ؛]]></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2026-05-21T08:39:13Z</dcterms:created>
  <dcterms:modified xsi:type="dcterms:W3CDTF">2026-05-21T08:39:13Z</dcterms:modified>
  <dc:title>Bible.com.au: يَيَ عِ 5:1-21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