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عِ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نَشَن مُ عَ بٌورٍ عَدَ مَدِ شَنُمَ،نَ كَنيِ مُ عَلَ كٌلٌن،بَرِ مَ عَلَ، شَنُنتٍيَ نَ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شَ شَنُنتٍيَ كٌلٌنمَ يِ نَن مَ؛عَلَ نَشَ عَ شَ دِ كٍرٍنيِ شّي دُنِحَ،عَلَكٌ وٌن شَ كِسِ عَ تَن سَابُ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نُنتٍيَ يَتِ يَتِ نَن يَ؛وٌن تَن شَ مُ عَلَ شَنُشِ،عَ تَن نَن وٌن شَنُشِ،عَ قَ عَ شَ دِ كٍرٍنيِ شّيعَ شَ قِندِ وٌن مَ يُنُبِ شَقَرِ سّرّ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شَنُنتٍنيِيٍ، عَلَ تٌ بَرَ وٌن شَنُ نَ كِ، وٌن قَن لَن نّ وٌن شَ وٌن بٌرٍ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يٌ مُ نَ نَشَن عَلَ تٌشِ، كْنْ شَ وٌن وٌن بٌرٍ شَنُ، عَلَ لُمَ نّ وٌن عِ. عَ شَ شَنُنتٍيَ كَمَلِمَ نّ وٌن 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عَ كٌلٌن وٌن نُن عَلَ نَ عَ رَ، بَرِ مَ عَ بَرَ عَ شَشِلِ قِ وٌ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تَن بَرَ عَ تٌ، مُشُ بَرَ قِندِ سٍيدٍ رَ، عَ بَبَ عَلَ عَ شَ دِ شّي نّ دُنِحَ مَ عَدَ مَدِيٍ رَكِسِ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شَن عَ قَلَمَ عَ عِسَ قِندِشِ عَلَ شَ دِ نَن نَ، نَ كَنيِ نُن عَلَ نَ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 بَرَ عَلَ شَ شَنُنتٍيَ كٌلٌن، وٌن بَرَ لَ عَ رَ. عَلَ قِندِشِ شَنُنتٍيَ نَن نَ. مِشِ نَشَن حّرّ مَ شَنُنتٍيَ كُي، نَ كَنيِ نُن عَلَ نَ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شَنُنتٍيَ بَرَ كَمَلِ وٌن تَفِ، عَلَكٌ فَاشُي نَشَ لُ وٌن يِ رَ كِيتِسَ لْشْي، بَرِ مَ وٌن بِرَ مَ عِسَ شَ مِسَالِ قْشْ رَ يِ دُنِحَ بّندّ قُحِ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فِ رَ سَ عَلَ شَشِلِ نُن سٍنتَنّ شَشِ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اشُي مُ لُمَ شَنُنتٍنيِيٍ تَفِ شَ عٍ شَ شَنُنتٍيَ بَرَ كَمَلِ. مِشِ فَاشُمَ حَشَنكَتّ نَن شَ قٍ رَ، كْنْ شَنُنتٍيَ كَمَلِشِ كَنيِ مُ فَاشُ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ن نْمَ مِشِ شَنُدٍ، بَرِ مَ عَلَ سِنفٍ نَن بَرَ وٌن شَ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نَشَن عَ قَلَمَ عَ عَلَ شَنُشِ، كْنْ عَ لُمَ مِشِ شْن نَ، نَ كَنيِ بَرَ قِندِ وُلٍ قَلّ رَ. مِشِ نَشَن مُ قَتَ عَ بٌورٍ عَدَ مَدِ شَنُدٍ عَ نَشَن تٌمَ، نَ مُ نْمَ عَلَ شَنُدٍ عَ مُ نَشَن تٌ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 وٌن يَمَرِشِ يِ نَن نَ؛ نَشَن عَلَ شَنُشِ، عَ شَ نُ عَ بٌورٍ عَدَ مَدِ قَن شَ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شَنُنتٍنيِيٍ، وٌ نَشَ لَ شَشِلِ بِرِن نَ. وٌ شَ عَ مَتٌ عَ قَنيِ رَ شَ نَ شَشِلِ قَتَنشِ عَلَ نَن نَ، بَرِ مَ وُلٍ قَلّيٍ بَرَ فبٌ دُنِحَ نَشٍيٍ عٍ يّتّ قِندِشِ نَمِحْنمّ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شَن بِرِن لَشِ عَ رَ عَ عَلَ شَ مِشِ سُفَندِشِ عِسَ بَرَ قَ دُنِحَ مَ عَ عَدَ مَ كِ مَ، وٌ نْمَ نّ عَ كٌلٌندٍ عَ نَ كَنيِ تَن شَشِلِ قَتَنشِ عَلَ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مِشِ نَشَن بِرِن مُ لَشِ عِسَ رَ، نَ فبٍ شَشِلِ مُ قَتَنشِ عَلَ رَ، عَ قَتَنشِ عَلَ شَ مِشِ سُفَندِشِ يَشُي نَن نَ، وٌ بَرَ نَشَن مَ قٍ مّ، عَ عَ نَ قَقٍ دُنِحَ مَ. ﭑ شَ عَ قَلَ وٌ بّ، عَ حَن بَرَ 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مَ دِيٍ، وٌ تَن، عَلَ نَن فبٍ وٌ رَ. وٌ بَرَ نْ نَ نَمِحْنمّ وُلٍ قَلّيٍ رَ، بَرِ مَ عَلَ شَشِلِ نَشَن نَ وٌ قْشْ رَ، نَ سّنبّ فبٌ سٍنتَنّ شَشِلِ بّ نَشَن نَ دُنِحَ مِشِيٍ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تَن دُنِحَ نَن فبٍ عٍ رَ. نَ نَن عَ رَ عٍ وْيّنمَ دُنِحَ كِ مَ، دُنِحَ قَ عٍ شُي سُ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وٌن تَن، عَلَ نَن فبٍ وٌن نَ. نَ نَن عَ رَ عَلَ كٌلٌنيِيٍ وٌن شُي سُشُمَ. عَلَ كٌلٌنتَرٍيٍ تَن مُ وٌن شُي سُشُمَ. نْندِ شَشِلِ نُن وُلٍ شَشِلِ تَفِ رَ سَمَ نَ كِ نّ.شَنُنتٍيَ قَتَنمَ عَلَ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شَنُنتٍنيِيٍ، وٌن شَ وٌن بٌرٍ شَنُ،بَرِ مَ شَنُنتٍيَ قَتَنشِ عَلَ نَن نَ.مِشِ نَشَن عَ بٌورٍ عَدَ مَدِ شَنُمَ،نَ بَرَ قِندِ عَلَ شَ دِ رَ، عَ عَلَ كٌلٌن.]]></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2026-06-15T08:25:23Z</dcterms:created>
  <dcterms:modified xsi:type="dcterms:W3CDTF">2026-06-15T08:25:23Z</dcterms:modified>
  <dc:title>Bible.com.au: يَيَ عِ 4:1-21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