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نُبِتْي تَن قَتَنشِ عِبُلِسَ نَن نَ، بَرِ مَ عِبُلِسَ نَن يُنُبِ رَبَ كَبِ دُنِحَ قْلّ. عَلَ شَ دِ قَ نّ عَلَكٌ عَ شَ عِبُلِسَ شَ وَلِ كَ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يٌ قِندِ عَلَ شَ دِ رَ، عَ مُ لُمَ يُنُبِ رَبَ رَ، بَرِ مَ عَلَ بَرَ وَلِ ندٍ قْلْ عَ بْحّ كُي. عَ مُ نْمَ لُدٍ يُنُبِ كُي، بَرِ مَ عَ قَتَنشِ عَلَ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شَ دِيٍ نُن عِبُلِسَ شَ دِيٍ تَفِ رَ سَمَ يِ كِ نّ؛ نَشَن مُ تِنشِن، عَلَ شَ دِ مُ عَ رَ. نَشَن مُ عَ بٌورٍ عَدَ مَدِيٍ شَنُمَ، عَ مُ عَلَ كٌلٌن.شَنُنتٍ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سٍنيِ نَن يَ وٌ نَشَن مّشِ كَبِ عَ قْلّ؛ وٌن شَ وٌن بٌرٍ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نَشَ لُ عَلْ كَبِلَ، نَشَن قَتَن سٍنتَنّ رَ، عَ قَ عَ شُنيَ يَتِ قَشَ. عَ نَ رَبَ مُنقٍ رَ؟ عَ نَ رَبَ نّ بَرِ مَ عَ حّرّ كِ مُ نُ فّشِ تِنشِندٍ عَلْ عَ شُنيَ حّرّ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فَشَكٍرٍنيِيٍ، وٌ نَشَ وٌ مَحِن دُنِحَ شَ شْننَنتٍيَ شَ قٍ رَ وٌ مَ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نُنتٍيَ نَشَن لُمَ وٌن بْحّ كُي وٌن بٌورٍ عَدَ مَدِيٍ بّ، عَ عَ مَسٍنمَ عَ وٌن بَرَ قَشّ كِرَ لُ نَ، وٌن تِ كِسِ كِرَ شْن مَ. شَنُنتٍيَتَرٍ تَن تِشِ قَشّ كِرَ نَن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ن عَ بٌورٍ عَدَ مَدِ شْنمَ، نَ كَنيِ لُشِ نّ عَلْ قَشّتِ. وٌ عَ كٌلٌن عَ كِسِ مُ نَ قَشّتِ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شَنُنتٍيَ كٌلٌنمَ عَلَ شَ مِشِ سُفَندِشِ عِسَ شَ مِسَالِ نَن سَابُي رَ، نَشَن تِنشِ عَ نِي قِدٍ وٌن بّ. وٌن قَن لَن نّ وٌن شَ تِن نَ رَبَدٍ وٌن بٌورٍ عَدَ مَدِ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 كَنيِ نَشَن عَ بْحّ بَلَنمَ تْورْ مِشِ يَ رَ، عَ مُ عَلَ شَ شَنُنتٍيَ كٌلٌ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دِ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دِيٍ، وٌن مَ شَنُنتٍيَ نَشَ قِندِ وْيّنيِ تُن نَ، عَ شَ قِندِ مَرَبَ نَن نَ، شَ نَ مُ عَ رَ نْندِ يٌ مُ نَ عَ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وٌن نْمَ عَ كٌلٌندٍ عَ نْندِ نَ وٌن يِ، وٌن بْحّ قَ سَ عَلَ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لِ وٌن بْحّ سَ وٌن مَكِيتِ، عَلَ فبٌ وٌن بْحّ بّ، عَ قٍ بِرِن كٌلٌ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شَنُنتٍنيِيٍ، شَ وٌن بْحّ مُ وٌن مَكِيتِ، وٌن بَرَ شَشِلِسَ سْتْ عَلَ يَ 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وٌن مَ دُبَ بِرِن سُشُمَ نّ، بَرِ مَ وٌن بِرَ مَ عَ شَ سّرِيّيٍ نُن عَ وَشْنقٍ نَن قْ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سّرِيّ نَن يَ؛ وٌن شَ دَنشَنِيَ عَ شَ دِ مَ، عَ شَ مِشِ سُفَندِشِ عِسَ. وٌن مَن شَ وٌن بٌرٍ شَنُ، عَلْ عَلَ وٌن يَمَرِشِ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شَن عَلَ شَ سّرِيّ رَبَتُمَ، نَ كَنيِ نُن عَلَ نَ عَ رَ. عَ عَ كٌلٌنمَ عَلَ شَشِلِ سّنِيّنشِ نَن مَ، عَلَ نَشَن قِشِ وٌ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عَ كٌلٌن، بَبَ عَلَ وٌن شَنُشِ نّ هَن عَ وٌن شِلِ «عَ شَ دِيٍ». وٌن قِندِشِ عَ شَ دِيٍ يَتِ يَتِ نَن نَ. دُنِحَ مُ نْمَ وٌن كٌلٌندٍ نَ رَ، بَرِ مَ عٍ مُ عَلَ كٌلٌ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شَنُنتٍنيِيٍ، يَكْسِ عَلَ شَ دِيٍ نَن وٌن نَ. عَ مُ مَسٍنشِ سِندٍن وٌن لُمَ كِ نَشّ، كْنْ وٌن عَ كٌلٌن، عَ عِسَ نَ قَ، وٌن مَسَرَ مَ نّ، وٌن قَ لُ عَلْ عَ تَن، بَرِ مَ وٌن عَ تٌمَ نّ عَ نَ كِ نَشّ يَ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عَ يِفِ تِشِ عِسَ رَ، عَ عَ يّتّ رَ سّنِيّنمَ، عَلْ عِسَ سّنِيّنشِ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شَن يُنُبِ رَبَمَ، عَ قِندِشِ سّرِيّ مَتَندِلَ نَن نَ، بَرِ مَ يُنُبِ، سّرِيّ مَتَندِ نَ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عَ كٌلٌن عَ عِسَ قَ وٌن مَ يُنُبِ نَن شَقَرِدٍ. يُنُبِ يٌ مُ نُ نَ عَ تَ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شَن سَبَتِشِ عِسَ عِ، نَ كَنيِ مُ لُمَ يُنُبِ رَبَ رَ سْنْن. نَشَن لُمَ يُنُبِ رَبَ رَ، نَ كَنيِ مُ عِسَ تٌشِ، عَ مَن مُ عَ كٌلٌ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مَ دِيٍ، مِشِ يٌ نَشَ وٌ مَدَشُ. مِشِ نَشَن تِنشِنيِ رَبَمَ، عَ تِنشِن عَلْ مَرِفِ تِنشِنشِ كِ نَشّ.]]></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2026-06-15T07:57:28Z</dcterms:created>
  <dcterms:modified xsi:type="dcterms:W3CDTF">2026-06-15T07:57:28Z</dcterms:modified>
  <dc:title>Bible.com.au: يَيَ عِ 3:1-24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