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عِ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عِ مَن نَ مَتٌ ﭑ يَامَرِ نّينّ نَن سّبّقٍ وٌ مَ. نْندِ نَن عَ رَ نَشَن مَكّنّنشِ عِسَ حّرّ كِ كُي عَ نُن وٌ تَن قَن حّرّ كِ كُي، بَرِ مَ دِ مِ نَ حْنقٍ، عَلَ شَ نَءِيَلَنيِ لَشِشّ بَرَ مِنِ قْ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شَن عَ قَلَمَ عَ عَ نَ عَلَ شَ نَءِيَلَنيِ كُي، كْنْ عَ عَ نفَشَكٍرٍنيِ شْنشِ، نَ كَنيِ مَن نَ دِ مِ نَن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شَن عَ نفَشَكٍرٍنيِ شَنُمَ، نَ كَنيِ سَبَتِشِ عَلَ شَ نَءِيَلَنيِ نَن كُي، قٍقٍ مُ نَ نَشَن عَ رَبِرَ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نَشَن عَ نفَشَكٍرٍنيِ شْنمَ، نَ كَنيِ نَ دِ مِ نَن كُي. عَ حّرّ مَ دِ مِ نَن كُي، عَ مُ عَ سِفَدٍ يَتِ تٌمَ، بَرِ مَ دِ مِ بَرَ عَ يَ دْن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مَ دِيٍ، ﭑ شَ عَ مَسٍن وٌ بّ يِ سّبّلِ رَ؛وٌ شَ يُنُبِيٍ بَرَ شَقَرِ عِسَ شِلِ سَابُ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قٌرِيٍ، ﭑ شَ عَ مَسٍن وٌ بّ يِ سّبّلِ رَ؛وٌ بَرَ عَ كٌلٌن عَ تَن نَشَن نُ نَ كَبِ عَ قْلّ.قٌنِكٍيٍ، ﭑ شَ عَ مَسٍن وٌ بّ يِ سّبّلِ رَ؛ وٌ بَرَ نْ سٍنتَنّ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مَ دِيٍ، ﭑ بَرَ نَ مَسٍن وٌ بّ يِ سّبّلِ رَ،بَرِ مَ وٌ بَرَ بَبَ عَلَ كٌلٌن.قٌرِيٍ، ﭑ بَرَ نَ مَسٍن وٌ بّ يِ سّبّلِ رَ،بَرِ مَ وٌ عَ كٌلٌن نَشَن نَ نَ كَبِ عَ قْلّ.قٌنِكٍيٍ، ﭑ بَرَ نَ مَسٍن وٌ بّ يِ سّبّلِ رَ؛بَرِ مَ وٌ سّنبّ فبٌ.عَلَ شَ مَسٍنيِ سَبَتِشِ وٌ بْحّ كُي.وٌ بَرَ نْي سْتْ سٍنتَنّ شُ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نَشَ دُنِحَ قٍ شَنُ، شَ نَ مُ عَ رَ وٌ مُ نْمَ بَبَ عَلَ شَنُ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شَن قِندِشِ دُنِحَ قٍ رَ، عَلْ عِبُنَدَ مَ وَشْنقٍ كٌبِ، مِلّ، نُن يّتّ عِفبٌحَ نَشَن كٍلِشِ سٍيٍ سْتْقٍ مَ، نَ سٍسٍ مُ كٍلِشِ بَبَ عَلَ مَ. عَ كٍلِشِ يِ دُنِحَ نَ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دُنِحَ نُن عَ وَشْنقٍ حْنمَ نّ، كْنْ نَشٍيٍ عَلَ وَشْنقٍ رَبَمَ، عٍ كِسِمَ نّ عَبَدَن.عَلَ شَ مِشِ سُفَندِشِ يَشُ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وٌن شُنمَقَلَ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مَ دِيٍ، وٌن نَ وَشَتِ دْنشْي نّ يِ كِ. وٌ بَرَ عَ مّ، عَ عَلَ شَ مِشِ سُفَندِشِ يَشُي ندٍ نَ قَقٍ. وٌ بَرَ عَ كٌلٌن عَ يَشُي فبٍفبٍ بَرَ قَ. وٌن عَ كٌلٌن نَ نَن مَ عَ وٌن نَ وَشَتِ دْنشْي نّ يِ كِ.]]></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مِشِيٍ كٍلِشِ وٌن تَن نَن شُن مَ، كْنْ وٌن نفَشَكٍرٍنيِ مُ نُ عٍ رَ، شَ نَ مُ عَ رَ عٍ مُ نُ كٍلِمَ وٌن شُن مَ نُ. كْنْ عٍ تٌ مُ تِن لُدٍ وٌن يَ مَ، عٍ بَرَ عَ مَسٍن عَ وٌن نفَشَكٍرٍنيِيٍ مُ نُ عٍ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 شَ سّنِيّنتْي بَرَ وٌ سُفَندِ، عَ شَشِلِ سّنِيّنشِ قِ وٌ مَ. نَ نَن عَ تٌشِ وٌ بِرِن نْندِ كٌلٌن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مُ يِ بَتَاشّ سّبّشِ وٌ مَ وٌ شَ نْندِ كٌلٌنتَرٍيَ شَ مَ. ﭑ عَ سّبّشِ وٌ شَ نْندِ كٌلٌنيِ شَ قٍ نَن مَ، وُلٍ يٌ مُ نَ نَشَن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لٍ قَلّ نَ ندٍ رَ؟ نَشَن عَ قَلَمَ عَ عِسَ مُ قِندِشِ عَلَ شَ مِشِ سُفَندِشِ رَ. نَ كَنيِ بَرَ قِندِ عَلَ شَ مِشِ سُفَندِشِ يَشُي رَ. عَ بَرَ تٌندِ بَبَ عَلَ نُن عَ شَ دِ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شِ نَشَن تٌندِ مَ عَلَ شَ دِ رَ، عَ بَرَ تٌندِ بَبَ عَلَ قَن نَ. نَشَن بَرَ تِن عَلَ شَ دِ رَ، عَ بَرَ تِن بَبَ عَلَ قَن 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وٌ مَسٍنيِ نَشَن مّ عَ قْلّ، وٌ شَ نَ رَفَتَ وٌ بْحّ مَ. شَ عَ نَ نَ كِ نّ، عَ لِمَ وٌ بَرَ سَبَتِ بَبَ عَلَ شَ دِ نُن بَبَ عَلَ عِ.]]></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 شَ مِشِ سُفَندِشِ بَرَ كِسِ لَايِدِ تٌنفٌ وٌن بّ، كِسِ نَشَن مُ حْنمَ عَبَدَ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بَرَ يِ بَتَاشّ سّبّ وٌ مَ مِشِ ندٍيٍ نَن مَ قٍ رَ نَشٍيٍ وَ مَ وٌ مَدَشُقٍ.]]></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لَ بَرَ عَ شَشِلِ قِ وٌ مَ، عَ نَ وٌ بْحّ عِ. وٌ هَيِ مُ نَ كَرَ مْشْ فبّتّ مَ. عَلَ شَشِلِ نَن وٌ مَتِنكَنمَ نْندِ بِرِن نَ. وُلٍ يٌ مُ نَ عَ شَ مَسٍنيِ كُي. وٌ شَ بِرَ عَ قْشْ رَ تُ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مَ دِيٍ، ﭑ بَرَ نَ بِرِن سّبّ وٌ مَ، عَلَكٌ وٌ نَشَ يُنُبِ رَبَ، كْنْ شَ عَ سَ لِ مِشِ ندٍ نَشَ بِرَ نَ كُي، عَلَ شَ مِشِ سُفَندِشِ عِسَ قَمَ وٌن شُنمَقَلَدٍ بَبَ عَلَ بّ. عِسَ تِنشِ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ﭑ مَ دِيٍ، وٌ نُن عِسَ شَ لُ عَ رَ، عَلَكٌ عَ نَ فبِلٍن تّمُي نَشّ يَافِ يٌ نَشَ وٌن مَكُيَ عَ رَ. وٌن شَ لَ عَ رَ تّمُي بِرِ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 تٌ عَ كٌلٌن عَ تِنشِن، وٌ شَ عَ كٌلٌن قَن عَ تِنشِنتْي بِرِن قَتَنشِ عَ تَن نَن 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تَن نَن قِندِشِ سّرّشّ رَ وٌن مَ يُنُبِيٍ شَقَرِقٍ رَ. عَ مُ وٌن مَ يُنُبِيٍ فبَنسَن شَقَرِشِ، عَ نَ نَن نَبَشِ دُنِحَ مِشِ بِرِن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 وٌن سَ عَلَ شَ يَامَرِيٍ رَبَتُ، نَ نَن عَ مَسٍنمَ عَ وٌن عَلَ كٌلٌ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 مِشِ ندٍ عَ قَلَ، «ﭑ تَن عَلَ كٌلٌن»، كْنْ عَ مُ عَ شَ يَامَرِيٍ رَبَتُمَ، وُلٍ قَلّ نَن عَ رَ، نْندِ مُ نَ عَ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نْ مِشِ نَشَن عَلَ شُي سُشُمَ، عَلَ شَ شَنُنتٍيَ بَرَ فّ كَمَلِدٍ نَ كَنيِ بّ. نَ كُي، وٌن نْمَ عَ كٌلٌندٍ وٌن نَ عَلَ قْشْ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شَن يٌ عَ قَلَمَ عَ نُن عَلَ نَن عَ رَ، عَ لَنمَ عَ شَ عَ حّرّ عِسَ شَ كِرَ شْ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شَنُنتٍنيِيٍ، ﭑ يَامَرِ نَشَن مَسٍنمَ وٌ بّ، قٍ نّينّ مُ عَ رَ. وٌ عَ كٌلٌن كَبِ عَ قْلّ. يَامَرِ قٌرِ نَن عَ رَ، وٌ نَشَن سِنفٍ مّ نُ.]]></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2026-06-13T21:25:05Z</dcterms:created>
  <dcterms:modified xsi:type="dcterms:W3CDTF">2026-06-13T21:25:05Z</dcterms:modified>
  <dc:title>Bible.com.au: يَيَ عِ 2:1-29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