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وٌن عَ قَلَ يُنُبِ يٌ مُ نَ وٌن مَ، وٌن بَرَ وٌن يّتّ مَدَشُ، نْندِ يٌ مُ نَ وٌن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وٌن نَ وٌن تِ وٌن مَ يُنُبِيٍ رَ، عَلَ عٍ شَقَرِ مَ نّ، عَ وٌن نَسّنِيّن وٌن مَ تِنشِنتَرٍيَ مَ. عَلَ تِنشِن، وٌن نْمَ وٌن شَشِلِ تِدٍ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وٌن عَ قَلَ يُنُبِ يٌ مُ نَ وٌن مَ، وٌن بَرَ عَلَ قِندِ وُلٍ قَلّ رَ، عَ شَ مَسٍنيِ مُ نَ وٌن بْحّ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سِ مَسٍ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سِ مَسٍنيِ،نَشَن نُ نَ كَبِ عَ قْلّ،مُشُ تُلِ نَشَن مّشِ،مُشُ يَ نَشَن تٌشِ،مُشُ بّلّشّ نَشَن مَسُشُشِ،مُشُ بَرَ نَ سٍيدٍ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شَن نَ كِسِ رَ، نَ بَرَ عَ يّتّ مَسٍن.مُشُ بَرَ عَ تٌ،مُشُ بَرَ نَ كِسِ شَ قٍ كَوَندِ تِ،نَشَن مُ حْنمَ عَبَدَن،نَشَن نُ نَ بَبَ عَلَ قّ مَ،بٍينُن عَ شَ عَ يّتّ مَسٍن مُشُ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تٌشِ،مُشُ نَشَن مّشِ،مُشُ وٌ قَن كَوَندِقٍ نَ نَن نَ،عَلَكٌ وٌن بِرِن شَ لُ لَنيِ كُي،وٌن نُن بَبَ عَلَ نُن عَ شَ دِ عِسَ، عَ شَ مِشِ سُفَندِ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يِ قٍ سّبّقٍ نّ وٌ مَ،عَلَكٌ مُشُ شَ سّيوّ شَ كَمَ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ن مّشِ عِسَ رَ، مُشُ شَ نَ دّنتّفّ سَ وٌ بّ. عَلَ قِندِشِ نَءِيَلَنيِ نَن نَ. دِ مِ يٌ مُ نَ عَ 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وٌن عَ قَلَ وٌن نُن عَلَ نَ عَ رَ، كْنْ وٌن حّرّ مَ دِ مِ كُي، وٌن بَرَ وُلٍ قَلَ، وٌن مُ حّرّقٍ نْندِ كِرَ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شَ وٌن حّرّ مَ نَءِيَلَنيِ كُي عَلَ شَ كِرَ شْن، وٌن نُن دَنشَنِيَتْييٍ نَن لُمَ لَنيِ كُي. عَلَ شَ دِ عِسَ وُلِ نَن وٌن نَسّنِيّنمَ يُنُبِ بِرِن مَ.]]></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2026-06-15T08:53:47Z</dcterms:created>
  <dcterms:modified xsi:type="dcterms:W3CDTF">2026-06-15T08:53:47Z</dcterms:modified>
  <dc:title>Bible.com.au: يَيَ عِ 1:1-10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