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دٌنسٍ مُ مِشِ مَكْرّ مَ عَلَ رَ. شَ وٌن بَرَ عَ دٌن، شَ وٌن بَرَ عَ لُ نَ، عَ بِرِن كٍرٍ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شَ عَ مَتٌ عَ قَنيِ رَ، عَلَكٌ وٌ شَ شْرّيَ نَشَ عَ نِيَ قَهَامُتَرٍ شَ يُنُبِ سْ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 قَهَامُتَرٍ ندٍ بَرَ وٌ تَن قَهَامُي كَنيِ تٌ، وٌ دْشْشِ تٍيبِلِ رَ كُيٍيٍ بَنشِ كُي، نَ نْمَ عَ نِيَدٍ قَهَامُتَرٍ قَن شَ كُيٍ سّرّشّ سُبٍ دٌ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كُي، قَهَامُتَرٍ، عَلَ شَ مِشِ سُفَندِشِ قَشَ نَشَن بّ، عَ قَمَ لْيدٍ عِ تَن نَن مَ قَهَامُي سَابُ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كُي، وٌ بَرَ يُنُبِ رَبَ وٌ نفَشَكٍرٍنيِ قَهَامُتَرٍيٍ رَ، وٌ مَن بَرَ يُنُبِ رَبَ عَلَ شَ مِشِ سُفَندِشِ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نَن عَ تٌشِ، شَ دٌنسٍ ندٍ عَ نِيَمَ ﭑ نفَشَكٍرٍنيِ شَ يُنُبِ تٌنفٌ، ﭑ تَن بَرَ دِحّ نَ دٌنسٍ مَ، عَلَكٌ ﭑ نَشَ ﭑ نفَشَكٍرٍنيِ رَبِ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رّشّ دٌنقٍ نَشَن بَشِ كُيٍ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ن بِرِن بَرَ قَهَامُي سْتْ سّرّشّ سُبٍ شَ قٍ مَ نَشَن بَشِ كُيٍيٍ بّ. قَهَامُي نْمَ قِندِدٍ يّتّ عِفبٌحَ رَ، كْنْ شَنُنتٍيَ نَن مِشِيٍ رَلِمَنِيَ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شِ نَشَن حْشْ عَ مَ عَ بَرَ فّ قَهَامُي سْتْدٍ، ندٍ لُشِ عَ شَ قَهَامُ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مِشِ نَشَن عَلَ شَنُمَ، عَلَ بَرَ نَ كَنيِ كٌلٌ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شَ قٍ ندٍ مَسٍن وٌ بّ سّرّشّ سُبٍ دٌنقٍ مَ نَشَن بَشِ كُيٍيٍ بّ. وٌن عَ كٌلٌن كُيٍ يٌ مُ نَ دُنِحَ نَشَن قِندِشِ عَلَ رَ. عَلَ كٍرٍن ثٍتِ نَ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دُنِحَ مِشِيٍ قٍ فبٍفبٍ قِندِ مَ عَلَيٍ رَ كٌورٍ نُن بْشِ مَ. عٍ عٍ شِلِمَ «عَلَيٍ،» عٍ عٍ شِلِمَ «مَرِفِ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وٌن تَن بّ عَلَ كٍرٍن ثٍتِ نَن نَ، بَبَ عَلَ نَشَن سٍ بِرِن دَاشِ، وٌن قِندِشِ نَشَن فبٍ رَ. مَرِفِ كٍرٍن ثٍتِ نَن نَ، نَشَن قِندِشِ عَلَ شَ مِشِ سُفَندِشِ عِسَ رَ، سٍ بِرِن دَاشِ نَشَن سَابُي رَ، وٌن قَن حّنفِمَ نَشَن سَابُ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مِشِ بِرِن مُ فّشِ قَهَامُي سْتْدٍ نَ قٍ مَ. مِشِ نَشٍيٍ نُ بَرَ دَرِ كُيٍ قٍيٍ رَ، هَن يَكْسِ عٍ نّ سّرّشّ سُبٍ دٌنمَ، عٍ تَن بّ عَ بَشِ كُيٍ نَن بّ. عٍ شَشِلِ تٌ مُ فّشِ قٍيٍ قَهَامُدٍ سِندٍن، عٍ يُنُبِ سْتْمَ نَ سُبٍ دٌنقٍ كُي.]]></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2026-06-15T08:26:34Z</dcterms:created>
  <dcterms:modified xsi:type="dcterms:W3CDTF">2026-06-15T08:26:34Z</dcterms:modified>
  <dc:title>Bible.com.au: كٌرِنتِ عِ 8:1-13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