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presProps" Target="presProps.xml"/>
  <Relationship Id="rId47" Type="http://schemas.openxmlformats.org/officeDocument/2006/relationships/viewProps" Target="viewProps.xml"/>
  <Relationship Id="rId4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8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كٌرِنتِ عِ 7: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ﭑ شَ عَ قَلَ شّمّيٍ بّ، نَشٍيٍ مُ نُ فِنّ دْشْ سِندٍن، شَ نَ مُ عَ رَ فِنّ نَشٍيٍ مُ نَ شّمّ تَا سِندٍن، شَ نَ مُ عَ رَ كَاحّ فِنّيٍ، شَ نَ مُ عَ رَ شّمّ نَشَن شَ فِنّ لَاشِرَيَشِ، عٍ قَن شَ بِرَ ﭑ مَ مِسَالِ قْشْ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كْنْ شَ وٌ مُ نْمَ وٌ يّتّ سُشُدٍ، وٌ شَ قُتِ شِرِ. قُتِ شِرِقٍ قِسَ قَتٍ وَشْنقٍ بّ.]]></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ﭑ بَرَ شّمّ نُن عَ شَ فِنّ يَمَرِ، فِنّ نَشَ مّي عَ شَ مْرِ رَ. نَ يَامَرِ مُ قَتَنشِ ﭑ تَن نَ، عَ قَتَنشِ مَرِفِ نَن نَ.]]></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شَ عَ سَ لِ فِنّ نَشَ مّي عَ شَ مْرِ رَ، عَ شَ لُ شّمّتَرٍحَ كُي، شَ نَ مُ عَ رَ عَ شَ فبِلٍن عَ شَ مْرِ شْن مَ. شّمّ قَن نَشَ مّي عَ شَ فِنّ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وٌ تَن نَشٍيٍ لُشِ، ﭑ بَرَ وٌ قَن نَسِ، مَرِفِ شَ يَامَرِ مُ عَ رَ. شَ عَ سَ لِ دَنشَنِيَتْي بَرَ فِنّ دَنشَنِيَتَرٍ دْشْ، نَ فِنّ قَ تِن لُدٍ عَ يِ رَ، نَ شّمّ نَشَ مّي عَ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شَ نَ مُ عَ رَ، شَ عَ سَ لِ فِنّ بَرَ دْشْ شّمّ دَنشَنِيَتَرٍ شْن، نَ شّمّ قَ تِن نَ فِنّ رَ، نَ فِنّ نَشَ مّي عَ شَ مْرِ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ﭑ عَ قَلَمَ قٍ نَشَن مَ، نَ فِنّ شَ مْرِ دَنشَنِيَتَرٍ نْمَ سّنِيّندٍ عَ شَ فِنّ دَنشَنِيَتْي سَابُي رَ، شَ نَ مُ عَ رَ نَ فِنّ دَنشَنِيَتَرٍ نْمَ سّنِيّندٍ عَ شَ مْرِ دَنشَنِيَتْي سَابُي رَ. شَ دَنشَنِيَتْي مّيمَ عَ شَ دٍنبَيَ رَ، عَ شَ دِيٍ مُ سّنِيّنمَ نُ، كْنْ شَ عَ لُ عَ شَ دٍنبَيَ شُن مَ، عٍ سّنِيّنمَ نّ.]]></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شَ دَنشَنِيَتَرٍ بَرَ مّي عَ شَ فِنّ رَ، شَ نَ مُ عَ رَ عَ شَ مْرِ رَ، عَ شَ سِفَ. شّمّ دَنشَنِيَتْي، شَ نَ مُ عَ رَ فِنّ دَنشَنِيَتْي، عَ مُ شِرِشِ مِشِ دَنشَنِيَتَرٍ مَ. عَلَ وَ مَ نّ وٌن شَ لُ بْحّسَ كُي.]]></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فِنّ، عِ عَ كٌلٌن شَ عِ نْمَ عَ نِيَدٍ عِ شَ مْرِ شَ كِسِ؟ شّمّ، عِ عَ كٌلٌن شَ عِ نْمَ عَ نِيَدٍ عِ شَ فِنّ شَ كِسِ؟]]></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كَنكَن شَ حّرّ كِرَ شْن مَ مَرِفِ عَ تِشِ نَشَن شْن. كَنكَن شَ وَلِ رَبَ مَرِفِ بّ عَ نَشَن سٌشِ عَ يِ رَ. ﭑ نَ يَامَرِ نَن مَسٍنمَ دَنشَنِيَتْي حَمَ بِرِن بّ.]]></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قُتِ سّرِ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شَ عَلَ بَرَ مِشِ سُننَشِ شِلِ دَنشَنِيَ مَ، نَ كَنيِ شَ تِن عَ شَ سُننّ رَ. شَ عَلَ بَرَ سُننَتَرٍ شِلِ دَنشَنِيَ مَ، نَ كَنيِ شَ لُ عَ سُننَتَرٍيَ كُي.]]></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سُننَقٍ نُن سُننَتَرٍيَ، قٍقٍ مُ عَ رَ. عَلَ شَ يَامَرِ رَبَتُقٍ، نَ نَن تِدٍ فبٌ.]]></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كَنكَن شَ لُ عَ كّحَ، عَلْ عَلَ عَ شِلِشِ تّمُي نَشّ.]]></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كٌنيِ نَن نُ نَ عِ رَ، عَلَ عِ شِلِشِ تّمُي نَشّ؟ عِ نَشَ كْنتْقِلِ. شَ عِ نْمَ شْرّيَ سْتْدٍ، نَ قَن.]]></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هَلِ عِ مَرِفِ عَلَ عِ شِلِشِ كٌنيِيَ نَن كُي، لَسِرِ نَن عِ رَ عِ مَرِفِ عَلَ مَبِرِ. هَلِ عِ مَرِفِ عَلَ عِ شِلِشِ لَسِرِيَ نَن كُي، كٌنيِ نَن عِ رَ عَلَ شَ مِشِ سُفَندِشِ مَبِ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وٌ شُنسَرَشِ سَرٍ شْرْشْي نَن نَ. وٌ نَشَ قِندِ عَدَ مَ شَ كٌنيِيٍ 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ﭑ نفَشَكٍرٍنيِيٍ، كَنكَن شَ لُ عَ كّحَ، عَلْ عَلَ عَ شِلِشِ تّمُي نَشّ.]]></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مَرِفِ مُ ﭑ يَمَرِشِ فِنّدِ مّدِيٍ شَ قٍ رَ، كْنْ ﭑ وَ مَ مَرَ سِ ندٍ قِقٍ وٌ مَ، ﭑ تَن، عَلَ كِنِكِنِشِ نَشَن مَ، عَ نَشَن مَتِنشِنشِ.]]></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ﭑ تَن بّ، عَ قِسَ شَ فِنّدِ مّدِ مُ دْشْ شّمّ تَا سِندٍن، بَرِ مَ يِ وَشَتِ عَ شْرْشْ.]]></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شَ فِنّ كَنيِ نَن عِ رَ، عِ نَشَ عَ بّحِن. شَ فِنّتَرٍ نَن عِ رَ، عِ نَشَ فِنّ قٍن.]]></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ﭑ وَ مَ وٌ شَ سّبّلِ يَابِقٍ. عَ قَن شّمّ بّ عَ لُقٍ عَ مُ فِنّ دْشْ،]]></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شَ عِ فِنّ قٍنمَ، نَ مُ قِندِ مَ يُنُبِ رَ. شَ فِنّدِ مّدِ دْشْ شّمّ تَا، نَ قَن مُ قِندِ مَ يُنُبِ رَ. كْنْ مِشِ نَشٍيٍ نَ مْولِ رَبَمَ، عٍ قَمَ تْورْدٍ يِ دُنِحّءِفِرِ كُي. ﭑ وَ مَ عٍ رَتَنفَقٍ نَ تْورّ نَن مَ.]]></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ﭑ نفَشَكٍرٍنيِيٍ، ﭑ وَ مَ نَشَن مَسٍنقٍ وٌ بّ، وَشَتِ فبٍفبٍ مُ لُشِ سْنْن. كٍلِ يَكْسِ مَ، فِنّ نَ نَشَن يِ، عَ شَ لُ عَلْ فِنّتَرٍ.]]></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نَشَن نَ وَقٍ، عَ شَ لُ عَلْ عَ مُ وَقٍ. نَشَن سّيوَشِ، عَ شَ لُ عَلْ عَ مُ سّيوَشِ. نَشَن نَ سٍ سَرَقٍ، عَ شَ لُ عَلْ سٍ مُ عَ يِ.]]></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نَشَن نَ دُنِحَ قٍ رَوَلِقٍ، عَ شَ لُ عَلْ عَ تِدٍ مُ نَ، بَرِ مَ يِ دُنِحَ نَ حْنقٍ نّ يِ كِ.]]></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عَ شْلِ ﭑ مَ وٌ شَ كْنتْقِلِ بِرِن بّحِن. نَشَن مُ قُتِ شِرِشِ، عَ شَ بِرَ عَلَ شَ قٍيٍ نَن قْشْ رَ، عَلَكٌ مَرِفِ شَ حّلّشِن عَ شَ وَلِ رَ.]]></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كْنْ نَشَن قُتِ شِرِشِ، عَ تَن نَن بِرَ مَ دُنِحَ قٍيٍ قْشْ رَ، عَلَكٌ عَ شَ فِنّ شَ حّلّشِن عَ شَ وَلِ رَ.]]></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نَ تّمُي عَ نَ قٍ قِرِن نَن كُي نَ كِ. فِنّ قَن، نَشَن مُ نَ شّمّ تَا، عَ قِندِ فِنّدِ مّدِ رَ، عَ بِرَ مَ مَرِفِ شَ قٍيٍ نَن قْشْ رَ، عَلَكٌ عَ قَتٍ نُن عَ شَشِلِ شَ سّنِيّن. كْنْ نَشَن دْشْشِ شّمّ تَا، عَ تَن نَن بِرَ مَ دُنِحَ قٍيٍ نَن قْشْ رَ، عَلَكٌ عَ شَ مْرِ شَ حّلّشِن عَ شَ وَلِ رَ.]]></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ﭑ يِ قٍ قَلَمَ وٌ شَ مُنَقَنيِ نَن شَ قٍ رَ. ﭑ مُ عَ قَلَمَ يَنقَنتٍيَ شَ مَ. عَ شْلِ ﭑ مَ وٌ شَ لُ قٍ قَنيِ نَن كُي، وٌ شَ فبَكُ مَرِفِ مَ، كْنتْقِلِ فبّتّ يٌ نَشَ لُ وٌ مَ.]]></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مِشِ نَشَن بَرَ فِنّ قٍن قْلْ، عَ قَ عَ كٌلٌن عَ مُ نْمَ عَ يّتّ سُشُدٍ، عَ عَ مَحْشُنشِ نّ عَ عَ لَنمَ عَ شَ نَ فِنّ دْشْ، عَ لَنمَ عَ شَ نَ رَبَ. عَ مُ قِندِشِ يُنُبِ رَ. فِنّقٍنيِيٍ شَ قُتِ شِرِ عٍ نُن عَ شَ فِنّ تَفِ.]]></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كْنْ فِنّقٍنيِ نَشَن نْمَ عَ يّتّ سُشُدٍ، نَشَن بَرَ نَتّ تٌنفٌ عَ يّتّ رَ عَ نَشَ فِنّ دْشْ، نَ كَنيِ بَرَ قٍ قَنيِ رَبَ.]]></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كْنْ يّنّ تٌ بَرَ فبٌ، عَ لَنمَ شّمّ تَن، كَنكَن شَ عَ فبٍ فِنّ سْتْ. فِنّ قَن، كَنكَن شَ عَ فبٍ مْرِ سْتْ.]]></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نَ كُي، نَشَن فِنّدِ مّدِ قٍنشِ دْشْمَ، نَ بَرَ قٍ قَنيِ رَبَ، كْنْ نَشَن مُ عَ دْشْمَ، نَ بَرَ قٍ قَنيِ رَبَ دَنفِقٍ بٌورٍ رَ.]]></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فِنّ نُن عَ شَ مْرِ لُمَ عَ رَ هَن عَ شَ سِمَيَ دَنيِ نّ. كْنْ شَ عَ شَ مْرِ قَشَ، عَ نْمَ دْشْدٍ شّمّ فبّتّ شْن مَ. عَ نْمَ دْشْدٍ شّمّ شْن عَ نُ وَ نَشَن يٌ شْن، كْنْ عَ شَ قِندِ عَلَ شَ مِشِ نَن نَ.]]></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كْنْ ﭑ تَن بّ، عَ شَ سّيوّ شُن مَسَمَ نّ شَ عَ سَ لُ كَاحّ كُي. ﭑ لَشِ عَ رَ عَ عَلَ شَشِلِ نَ ﭑ بْحّ عِ.]]></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شّمّ لَنمَ عَ شَ فِنّ وَشْنقٍ رَبَ قُتِ كِ مَ. فِنّ قَن لَنمَ عَ شَ عَ شَ مْرِ وَشْنقٍ رَبَ قُتِ كِ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فِنّ قَتٍ لُمَ عَ شَ مْرِ شَ يَامَرِ نَن بُن مَ، شّمّ قَن قَتٍ لُمَ عَ شَ فِنّ شَ يَامَرِ نَن بُن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وٌ نَشَ تٌندِ وٌ بٌرٍ بّ، قٌ وٌ قِرِن نَلَن عَ مَ وٌ شَ عَلَ مَشَندِ تّمُي نَشّ وَشَتِدِ ندٍ بُن مَ. نَ دَنفِ شَنبِ، وٌ مَن شَ لُ يِرٍ كٍرٍن، شَ نَ مُ عَ رَ، شَ وٌ مُ قَتَ وٌ يّتّ سُشُدٍ، سٍنتَنّ قَمَ نّ وٌ رَتَنتَندٍ.]]></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ﭑ شَ مَرَ سِ ندٍ قِ وٌ مَ، كْنْ يَامَرِ مُ عَ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شْلِ ﭑ مَ مِشِ بِرِن شَ لُ عَلْ ﭑ تَن، كْنْ عَلَ مُ مِشِ بِرِن كِمَ كّحَ كٍرٍن. عَ عَ رَفِرِشِ ندٍ شَ نْ قٍ ندٍ رَبَدٍ، بٌورٍ قَن شَ نْ قٍ فبّتّ رَبَدٍ.]]></a:t>
            </a:r>
          </a:p>
        </p:txBody>
      </p:sp>
    </p:spTree>
  </p:cSld>
  <p:clrMapOvr>
    <a:masterClrMapping/>
  </p:clrMapOvr>
</p:sld>
</file>

<file path=ppt/theme/theme1.xml><?xml version="1.0" encoding="utf-8"?>
<a:theme xmlns:a="http://schemas.openxmlformats.org/drawingml/2006/main" name="Theme36">
  <a:themeElements>
    <a:clrScheme name="Theme3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2026-08-15T14:00:13Z</dcterms:created>
  <dcterms:modified xsi:type="dcterms:W3CDTF">2026-08-15T14:00:13Z</dcterms:modified>
  <dc:title>Bible.com.au: كٌرِنتِ عِ 7:1-40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