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وٌ تَن هَرِفٍ بَمَ وٌ بٌورٍ دَنشَنِيَتْييٍ يِ رَ تِنشِنتَرٍيَ رَ.]]></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مُ عَ كٌلٌن عَ مِشِ حَاشِ مُ عَرِيَننَ سْتْمَ كّ رَ؟ وٌ نَشَ وٌ يّتّ مَدَشُ. لَنفٌي فِنّ يٌ، كُيٍ بَتُي يٌ، يّنّلَ يٌ، لَنفٌي شّمّ يٌ، شّمّ نَشَن نُن شّمّ كَقُ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حّتِ، مِلَنتٍ، سِيسِلَ، كٌنبِتِ، نُن مِشِ مَدَشُي، عٍ سٍسٍ مُ عَرِيَننَ سْتْمَ كّ 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دٍيٍ نَ وٌ يَ مَ نَشٍيٍ نُ نَ نَ قٍ مْولِ كُي، كْنْ وٌ بَرَ رَقِيشّ، وٌ بَرَ رَ سّنِيّن، وٌ بَرَ مَتِنشِن، وٌن مَرِفِ عِسَ، عَلَ شَ مِشِ سُفَندِشِ شِلِ رَ، عَ نُن عَلَ شَشِلِ سَابُي 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قٍ بِرِن نَدَشَشِ ﭑ بّ، كْنْ عَ بِرِن شَ مُ قَن ﭑ بّ. قٍ بِرِن نَدَشَشِ ﭑ بّ، كْنْ ﭑ مُ تِنمَ نَ قٍ مْولِ ندٍ شَ نْ ﭑ نَ.]]></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 نَن دٌنسٍ دَاشِ عَدَ مَ شَ بَلٌي رَ، عَ عَدَ مَ دَاشِ نّ عَ شَ نَ دٌنسٍ دٌن، كْنْ عَلَ نَ بِرِن حْنمَ نّ. عَلَ مُ عَدَ مَ قَتٍ دَاشِ عَ شَ يّنّ رَبَ. عَ عَدَ مَ دَاشِ عَ مَرِفِ نَن بّ. مَرِفِ مَن مّينِمَ نّ عَدَ مَ قَتٍ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نَشَن وٌن مَرِفِ رَكٍلِشِ قَشّ مَ، عَ قَمَ نّ وٌن تَن قَن نَكٍلِدٍ قَشّ مَ عَ سّنبّ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وٌ مُ عَ كٌلٌن وٌ قَتُشِ عَلَ شَ مِشِ سُفَندِشِ نَن مَ، عَلْ وٌ قَتٍ سَلٌنيِيٍ قَتُشِ عٍ بٌرٍ رَ كِ نَشّ؟ شَ مِشِ قَتُشِ عَلَ شَ مِشِ سُفَندِشِ مَ، عَ مُ لَن نَ كَنيِ نُن لَنفٌي شَ كَقُ.]]></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ستْقُلَهِ! وٌ مُ عَ كٌلٌن مِشِ نَشَن نُن لَنفٌي كَقُمَ، عَ تَن نُن نَ لَنفٌي قِندِ مَ قَتٍ كٍرٍن نَن نَ؟ عَ سّبّشِ كِتَابُي كُي، «شّمّ نُن فِنّ قِندِ مَ قَتٍ كٍرٍن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كْنْ مِشِ نَشَن بَرَ قَتُ مَرِفِ مَ، عٍ شَشِلِ قِندِ مَ كٍرٍن نَن 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شَنِيَتْي شَ كِيتِ]]></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وٌ وٌ فِ لَنفٌيحَ مَ. يُنُبِ فبّتّ مُ قِندِشِ هَاكّ رَ مِشِ قَتٍ مَ، كْنْ لَنفٌيحَ تَن هَاكّ سْتْمَ مِشِ قَتٍ نَن 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مُ عَ كٌلٌن وٌ قَتٍ قِندِشِ عَلَ شَشِلِ سّنِيّنشِ شَ هْرْ مْبَنشِ نَن نَ؟ عَلَ بَرَ عَ شَشِلِ رَ سٌ وٌ بْحّ عِ. وٌ مُ قِندِشِ وٌ يّتّ فبٍ شَ رَ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نَن وٌ شُنسَرَشِ شُنسَرٍ شْرْشْي رَ. نَ نَن عَ تٌشِ وٌ شَ عَلَ مَتْشْ وٌ قَتٍ نُن وٌ شَشِلِ رَ، نَشٍيٍ قِندِشِ عَلَ فبٍ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قٍ ندٍ نَ مِنِ وٌ تَن دَنشَنِيَتْييٍ تَفِ، وٌ نْمَ سِفَدٍ دِ نَ كَلَمُي سَدٍ كَاقِرِيٍ شَ كِيتِ بَنشِ كُي؟ وٌ مُ سِفَمَ سّنِيّنتْييٍ شَ يِ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مُ عَ كٌلٌن سّنِيّنتْييٍ نَن قَمَ دُنِحَ بِرِن مَكِيتِدٍ؟ شَ وٌ تَن نَن دُنِحَ مَكِيتِمَ، وٌ قَ تَفَنشِ يِ كِيتِ شُنشُرِيٍ سَدٍ دِ؟]]></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مُ عَ كٌلٌن عَ وٌن قَمَ نّ مَلٍكّيٍ يَتِ مَكِيتِدٍ؟ نَ كُي، وٌن قَ تَفَنشِ يِ دُنِحَ قٍيٍ مَكِيتِدٍ مُنقٍ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يِ دُنِحَ قٍ ندٍ بَرَ مِنِ وٌ تَفِ فٍرٍ رَ، هَلِ وٌ مِشِ شُرِ ندٍ تٌنفٌ دَنشَنِيَتْي حَمَ يَ مَ، نَ نْمَ نّ نَ كِيتِ سَدٍ وٌ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وٌ مُ يَافِمَ نَ رَ؟ لْننِلَ يٌ مُ نَ وٌ يَ مَ نَشَن نْمَ كِيتِ سَدٍ دَنشَنِيَتْييٍ تَفِ؟]]></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كْنْ دَنشَنِيَتْييٍ عٍ بٌورٍ كَلَمُمَ كَاقِرِ شَ كِيتِ بَنشِ كُ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فٍرٍ تٌ نَ وٌ تَفِ، نَ بَرَ عَ مَسٍن عَ وٌ شُن بَرَ رَكَنَ. مُنقٍ رَ وٌ مُ دِحّمَ وٌ بٌرٍ هَاكّ مَ، هَلِ نَ قِندِشِ كَسَرّ نَن نَ وٌ بّ؟]]></a:t>
            </a:r>
          </a:p>
        </p:txBody>
      </p:sp>
    </p:spTree>
  </p:cSld>
  <p:clrMapOvr>
    <a:masterClrMapping/>
  </p:clrMapOvr>
</p:sld>
</file>

<file path=ppt/theme/theme1.xml><?xml version="1.0" encoding="utf-8"?>
<a:theme xmlns:a="http://schemas.openxmlformats.org/drawingml/2006/main" name="Theme61">
  <a:themeElements>
    <a:clrScheme name="Theme6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2026-06-15T07:58:34Z</dcterms:created>
  <dcterms:modified xsi:type="dcterms:W3CDTF">2026-06-15T07:58:34Z</dcterms:modified>
  <dc:title>Bible.com.au: كٌرِنتِ عِ 6:1-20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