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1288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كٌرِنتِ عِ 5: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وٌن شَ نَ سَلِ رَبَ سّنِيّنيِ كُي. وٌن شَ قٍ كٌبِ نُن قٍ حَاشِ بَ وٌن يَ مَ، عَلْ لّبِنِ قٌرِ بَمَ وٌن مَ بَنشِيٍ كُي كِ نَشّ نَ سَلِ. نْندِ نُن بْحّ قِيشّ شَ لُ وٌن يِ رَ. نَ كُي وٌن مِسَالِمَ تَامِ لّبِنِتَرٍ نَن 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ﭑ بَرَ عَ سّبّ وٌ مَ بَتَاشّ كُي، وٌ نُن يّنّلَيٍ نَشَ لُ دّقَنبٌورٍيَ كُي.]]></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كْنْ ﭑ مُ وَ مَ عَ قَلَقٍ شّ وٌ بّ عَ وٌ نُن يّنّلَ بِرِن نَشٍيٍ نَ دُنِحَ، عَ نُن مِلَنتٍيٍ، مُحّتِيٍ، نُن كُيٍ بَتُييٍ، وٌ نُن نٍيٍ نَشَ دّ مَسَرَ. شَ عَ سَ نَ نَ كِ نّ، عَ لِمَ نَ قَن قٌ وٌ كٍلِ دُنِحَ مَ دٍ!]]></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ﭑ وَشِ عَ سّبّقٍ نّ وٌ مَ، دّقَنحَ نَشَ لُ وٌ نُن مِشِ تَفِ، نَشَن عَ يّتّ قِندِ مَ وٌ بٌورٍ دَنشَنِيَتْي رَ، كْنْ عَ قَ قِندِ يّنّلَ رَ، شَ نَ مُ عَ رَ مِلَنتٍ، كُيٍ بَتُي، كٌنبِتِ، سِيسِلَ، شَ نَ مُ عَ رَ مُحّتِ. وٌ نُن نَ مِشِ مْولِ، وٌ نَشَ وٌ دّفٍ يَتِ يِرٍ كٍرٍ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ﭑ تَن مُ نْمَ مِشِيٍ مَكِيتِدٍ نَشٍيٍ مُ نَ دَنشَنِيَتْي حَمَ يَ مَ، كْنْ عَ لَنمَ وٌن شَ وٌن بٌورٍ دَنشَنِيَتْييٍ نَن مَكِيتِ.]]></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نَشٍيٍ مُ نَ دَنشَنِيَتْي حَمَ يَ مَ، عَلَ نَن نٍيٍ مَكِيتِمَ، كْنْ عَ لَنمَ وٌ تَن شَ «مِشِ حَاشِ كٍرِ وٌ تَفِ.»]]></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يُنُبِ حَاشِ بَقٍ]]></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ﭑ بَرَ عَ مّ عَ قٍ حَاشِ مْولِ ندٍ نَ وٌ يَ مَ، نَشَن مُ تٌمَ هَلِ كَاقِرِيٍ يَ مَ. عَ شّمّ ندٍ لُمَ عَ بَبَ شَ فِنّ كٌلٌن نَ فِنّ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نُ لَن نّ يِ قٍ شَ وٌ بْحّ تْورْ، وٌ قَ نَ كَنيِ رَ مِنِ وٌ تَفِ، كْنْ وٌ نَ وٌ يّتّ عِفبٌقٍ تُ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هَلِ ﭑ تَن مُ نَ وٌ يِرٍ، ﭑ شَشِلِ تَن نَ وٌ تَفِ. ﭑ حَن بَرَ نَ كَنيِ مَكِيتِ]]></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مَرِفِ عِسَ شِلِ نُن عَ سّنبّ رَ. ﭑ نَ وٌ شَنبِ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يِ مِشِ مْولِ شَ سٌ سٍنتَنّ يِ رَ، نَ قٍ حَاشِ شُن شَ رَكَنَ يَكْسِ، عَلَكٌ نَ كَنيِ نِي شَ كِسِ مَرِفِ شَ لْشْي.]]></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يّتّ عِفبٌقٍ مُ قَن. وٌ مُ عَ كٌلٌن لّبِنِ سِيَدِ قَرِن فبٍفبٍ رَتٍمَ 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وٌ لّبِنِ قٌرِ بَ وٌ يَ مَ، عَلَكٌ وٌ شَ لُ عَلْ قَرِن نّينّ لّبِنِ مُ سَشِ نَشّ عِ. عَ نْندِ كِ مَ وٌ نَ نَ كِ نّ. عَلَ شَ مِشِ سُفَندِشِ بَرَ قِندِ وٌن مَ سّرّشّ رَ، نَشَن مِسَالِشِ يّشّي رَ نَشَن كْن نَشَبَمَ سَيَمَلٍكّ دَنفِ سَلِ.]]></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2026-06-10T17:29:47Z</dcterms:created>
  <dcterms:modified xsi:type="dcterms:W3CDTF">2026-06-10T17:29:47Z</dcterms:modified>
  <dc:title>Bible.com.au: كٌرِنتِ عِ 5:1-13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