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لُشِ عَلْ وٌ بَرَ وٌ وَشْنقٍ بِرِن سْتْ مُشُ شَنبِ، وٌ بَرَ بَننَ، وٌ بَرَ قِندِ مَنفّيٍ رَ. شَ عَ سَ نَ نَ كِ نّ، نَ بِرِن شَ سْونّيَ وٌ بّ، عَلَكٌ مُشُ قَن شَ لُ وٌ سّيتِ مَ مَنفّ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لُشِ ﭑ بّ عَلْ عَلَ بَرَ عَ رَفِرِ مُشُ تَن شّيرَيٍ مَ، مُشُ شَ قِندِ شَنبِرَتِيٍ رَ، عَلْ مِشِيٍ عٍ نَشٍيٍ قَشَمَ دُنِحَ بِرِن يَ تٌدٍ رَ، مَلٍكّيٍ نُن عَدَ مَدِيٍ يَ شْ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لُشِ عَلْ مُشُ بَرَ دَشُ عَلَ شَ مِشِ سُفَندِشِ شَ قٍ رَ، كْنْ وٌ تَن بَرَ قِندِ شَشِلِمَيٍ رَ عَ شَ قٍ رَ. مُشُ سّنبّ بَرَ حْن، كْنْ وٌ تَن فبٍ شُن بَرَ مَسَ. مُشُ بَرَ مَيٍلٍ سْتْ، كْنْ وٌ تَن بَرَ بِنيّ سْ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ن يَ مُشُ تْورْ مَ كَامّ نُن يٍ شْلِ مَ. دُفِ مُ نَ مُشُ يِ رَ. مِشِيٍ مُشُ بْنبْمَ، عٍ بَرَ مُشُ قِندِ مِشِ رَبّحِنشِ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بَلٌشِ مُشُ يّتّ شَ وَلِ نَن نَ. مِشِيٍ نَ مُشُ كٌنبِ، مُشُ دُبَمَ نّ عٍ بّ. مِشِيٍ نَ مُشُ حَشَنكَتَ، مُشُ دِحّمَ نّ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يٍ نَ مُشُ شِلِ كَنَ، مُشُ وْيّن قَنيِ قَلَمَ نّ عٍ بّ. هَن يَ مُشُ تِدٍ مُ نَ دُنِحَ مِشِيٍ بّ، مُشُ بَرَ لُ عٍ بّ عَلْ مِشِ قُقَ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 وَ مَ وٌ عِقُقٍ نّ، كْنْ ﭑ وَ مَ وٌ رَ سِقٍ نّ عَلْ ﭑ مَ دِ مَشَنُشِ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مَ كَرَ مْشْ فبٍفبٍ سْتْدٍ عَلَ شَ مِشِ سُفَندِشِ شَ قٍ رَ، كْنْ ﭑ كٍرٍن ثٍتِ نَن قِندِشِ وٌ بَبَ رَ، نَشَن بَرَ عِنيِلَ عِسَ مَسٍن وٌ بّ، وٌ شَ دَنشَنِيَ عَلَ شَ مِشِ سُفَندِشِ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مَ مَرَ سِ نَن يَ وٌ بّ؛ وٌ شَ بِرَ ﭑ مَ مِسَالِ نَن قْ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نَ عَ رَ، ﭑ بَرَ تِمٌتٍ شّي وٌ يِرٍ، عَلَكٌ عَ شَ وٌ رَتُ ﭑ نَحّرّ كِ مَ عِسَ شَ قٍ كُي، ﭑ دَنشَنِيَتْي حَمَيٍ بِرِن شَرَنمَ نَشَن نَ يِرٍ بِرِن. ﭑ مَ دِ مَشَنُشِ تِمٌتٍ دَنشَنِيَشِ مَرِفِ كٍرٍن نَ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كِي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دٍيٍ بَرَ عٍ يّتّ عِفبٌ وٌ يَ مَ. عٍ حْشْ عَ مَ ﭑ مُ سِفَمَ وٌ يِ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شَ عَلَ تِن، عَ فبٍ مُ لُشِ ﭑ شَ وٌ شْنيِ لِ. نَ تّمُي ﭑ قَمَ عَ كٌلٌندٍ شَ نَ يّتّ عِفبٌي شَ وْيّنيِ قَمَ قِندِدٍ نْندِ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شَ مَنفّيَ مُ قِندِشِ وْيّنيِ فبَنسَن شَ رَ، عَ قِندِشِ سّنبّ يَتِ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وَ مَ مُنسٍ شْن؟ ﭑ شَ سِفَ وٌ شْنيِ لُشُسِنيِ رَ، كَ ﭑ شَ سِفَ شَنُنتٍيَ نُن دِحّ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نَ عَ رَ، وٌ شَ عَ كٌلٌن مُشُ تَن قِندِشِ عَلَ شَ مِشِ سُفَندِشِ شَ وَلِكّيٍ نَن نَ، عَلَ شَ فُندٌي تَشُشِ نَ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قٍ ندٍ تَشُشِ مِشِ رَ، عَ لَنمَ عَ شَ نَ رَوَلِ عَ رَوَلِ كِ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وٌ وَ مَ ﭑ مَكِيتِقٍ، شَ نَ مُ عَ رَ كِيتِسَ فبّتّ وَ مَ ﭑ مَكِيتِقٍ، قٍقٍ مُ عَ رَ. ﭑ مُ ﭑ يّتّ يَتِ مَكِيتِ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تَن بّ، ﭑ مُ قٍ حَاشِ يٌ رَبَشِ، كْنْ ﭑ يّتّ مَكِيتِقٍ تَن مُ قِندِشِ تِنشِنيِ رَ ﭑ بّ. ﭑ مَرِفِ نَن قِندِشِ ﭑ مَ كِيتِسَ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وٌ نَشَ كِيتِ يٌ سَ بٍينُن مَرِفِ شَ كِيتِ وَشَتِ. عَ تَن نَن قٍ مَكّنّنمَ نَشَن نْشُنشِ دِ مِ كُي. عَ تَن نَن حَنِفٍ مَكّنّنمَ نَشَن نَ مِشِ بْحّ مَ. نَ وَشَتِ، عَلَ مِشِيٍ مَتْشْمَ عٍ شَ وَلِ بّرّ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نفَشَكٍرٍنيِيٍ، ﭑ بَرَ مِسَالِ ندٍ مَسٍن وٌ بّ ﭑ تَن نُن عَثٌلٌسِ شَ قٍ رَ، عَلَكٌ وٌ شَ يِ سّبّلِ قَهَامُ، «وٌ نَشَ يَامَرِ سّبّشِ مَتَندِ.» نَ كُي، وٌ نَشَ وٌ يّتّ عِفبٌ لُقٍ رَ مِشِ ندٍ شَن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دٍ عِ قِندِشِ قِسَمَنتٍ رَ؟ مُنسٍ نَ عِ يِ رَ، عِ مُ نَشَن سْتْشِ عَلَ سَابُي رَ؟ شَ وٌ نَ سْتْشِ عَلَ نَن سَابُي رَ، مُنقٍ رَ وٌ وٌ يّتّ عِفبٌمَ عَلْ عَ قَتَنشِ وٌ تَن نَن نَ؟]]></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2026-08-15T14:13:24Z</dcterms:created>
  <dcterms:modified xsi:type="dcterms:W3CDTF">2026-08-15T14:13:24Z</dcterms:modified>
  <dc:title>Bible.com.au: كٌرِنتِ عِ 4:1-21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