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ن سَنسِ شْرِ سِمَ، نُن نَشَن يٍ سَمَ عَ مَ، عٍ بِرِن لَن، عٍ بِرِن قَمَ نّ عٍ شَ وَلِ سَرٍ سْتْ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تَن قِندِشِ عَلَ شَ وَلِكّيٍ نَن نَ. وٌ تَن لُشِ نّ عَلْ عَلَ شَ شّ، شَ نَ مُ عَ رَ عَ شَ بَ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بَرَ عَ حَنِفٍ عَ شَ هِننّ كُي، ﭑ شَ وَلِ سُشُ عَ بّ. نَ مِسَالِشِ بَنشِ تِ وَلِ نَن نَ. ﭑ بَرَ لُ عَلْ بَنشِتِ. ﭑ تَن نَن بَنشِ كْورِنمَ، بٌورٍ بِرِكِ دْشْ. كْنْ كَنكَن شَ مّينِ عَ وَلِ كِ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يٌ مُ نْمَ قٍ فبّتّ قِندِدٍ نَ بَنشِ بُنيِ رَ، بَقٍ عَلَ شَ مِشِ سُفَندِشِ عِسَ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نَشٍيٍ بَنشِ تِمَ نَ بُنيِ قَرِ شّيمَ رَ، شَ نَ مُ عَ رَ فبٍتِ، شَ نَ مُ عَ رَ فّمّ تٌقَنيِ، شَ نَ مُ عَ رَ وُرِ، شَ نَ مُ عَ رَ سّشّ قَنيِ، شَ نَ مُ عَ رَ سّشّ قٌرِ رَ. كَنكَن شَ وَلِ مَتٌ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يتِ لْشْي نَ وَلِ بِرِن مَكّنّنمَ نّ. نَ كِيتِ لُمَ نّ عَلْ تّ نَشَن قَمَ كَنكَن شَ وَلِ مَكّنّن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بَنشِتِ شَ وَلِ سَ نَ تّ عِمِنِ، عَ قَمَ نّ وَلِ سَرٍ سْتْ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شَ عَ سَ لِ عَ شَ وَلِ نَشَ فَن نَ تّ رَ، عَ تْورْ مَ نّ. عَ قَمَ نّ كِسِدٍ عَلْ مِشِ نَشَن نَتَنفَشِ تّ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 عَ كٌلٌن وٌ قِندِشِ عَلَ شَ هْرْ مْبَنشِ نَن نَ؟ عَلَ شَشِلِ سَبَتِشِ وٌ بْحّ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مِشِ ندٍ عَلَ شَ هْرْ مْبَنشِ كَنَ، عَلَ نَ كَنيِ قَن كَنَمَ نّ، بَرِ مَ عَ شَ هْرْ مْبَنشِ سّنِيّن. وٌ تَن نَن قِندِشِ نَ هْرْ مْبَن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وَلِ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شَ وٌ يّتّ مَدَشُ. شَ مِشِ ندٍ عَ يّتّ قِندِشِ لْننِلَ رَ دُنِحَ كِ مَ، عَ شَ عَ يّتّ مَفٌرٌ عَلَكٌ عَ شَ لْننِ يَتِ كٌلٌ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 دُنِحَ مِشِيٍ شَ لْننِ قِندِشِ دَشُحَ نَن نَ عَلَ بّ. عَ سّبّشِ كِتَابُي كُي، «عَلَ فَنتَنيِ تٍمَ نّ لْننِلَيٍ بّ عٍ يّتّ شَ لْننِ نَ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 سّبّشِ، «مَرِفِ عَ كٌلٌن دُنِحَ مِشِيٍ شَ لْننِ قِندِشِ قٍ قُقَقُ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وٌ شَشِلِ تِ مِشِ يٌ رَ، بَرِ مَ عٍ قِندِشِ وٌ مَلِمَ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لُ يٌ، عَثٌلٌسِ يٌ، كٍقَسِ يٌ، عٍ بِرِن قِندِشِ وٌ مَلِمَ نَن نَ. قٍ نَشَن بِرِن نَ دُنِحَ، قٍ نَشَن بِرِن نَ وٌ شَ دُنِحّءِفِرِ كُي، قٍ نَشَن بِرِن نَ نَ، عَ نُن قٍ نَشَن بِرِن سَ قَمَ، هَلِ قَشّ، نَ بِرِن نَ نَ وٌ تَن نَن مَلِ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تَن نَ عَلَ شَ مِشِ سُفَندِشِ نَن بّ، عَلَ شَ مِشِ سُفَندِشِ قَن نَ عَلَ نَن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نُ نْمَ وْيّندٍ وٌ بّ عَلْ ﭑ نُ وَ مَ عَ شْن مَ كِ نَشّ، بَرِ مَ وٌ مُ لُشِ عَلْ عَلَ شَشِلِ كَنيِيٍ. وٌ لُشِ نّ عَلْ دُنِحَ مِشِيٍ، نَشٍيٍ شَ دَنشَنِيَ مُ فّشِ كَمَلِدٍ سِندٍ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بَرَ وٌ شَرَن قٍ سِنفٍيٍ رَ، عَلْ دِنفّ شِحّ قِمَ عَ شَ دِيْرّ مَ كِ نَشّ. ﭑ مُ وٌ شَرَن قٍ شْرْشْي رَ، بَرِ مَ وٌ مُ نُ نْمَ نَ قَهَامُدٍ. دِنفّ قَن مُ سُبٍ قِمَ دِيْرّ مَ. هَن يَ وٌ مُ نْمَ شَرَنيِ شْرْشْي كٌلٌندٍ، بَرِ مَ وٌ نَ بِرَقٍ دُنِحَ قٍيٍ نَن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ونّ نُن لَنتَرٍيَ تٌ فبٌ وٌ يَ مَ، نَ مُ عَ مَسٍنمَ شّ عَ دُنِحَ مِشِيٍ نَن وٌ رَ، نَشٍيٍ نَ بِرَقٍ عَدَ مَدِ وَشْنقٍ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دٍ تٌ عَ قَلَمَ وٌ يَ مَ، «ﭑ بِرَشِ ثْلُ نَن قْشْ رَ،» مِشِ فبّتّ قَن عَ قَلَ، «ﭑ تَن بِرَشِ عَثٌلٌسِ نَن قْشْ رَ،» نَ مُ عَ مَسٍنمَ شّ عَ وٌ لُشِ نّ عَلْ دُنِحَ مِشِ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دٍ نَ عَثٌلٌسِ رَ؟ ندٍ نَ ثْلُ رَ؟ مُشُ قِندِشِ عَلَ شَ وَلِكّيٍ نَن تُن نَ عَلَ نَشٍيٍ شّيشِ عَلَكٌ وٌ شَ دَنشَنِيَ. عَلَ وَلِ نَشَن سٌشِ مُشُ يِ رَ، مُشُ بَرَ نَ رَ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ن بَرَ سَنسِ شْرِ سِ، عَثٌلٌسِ بَرَ يٍ سَ عَ مَ، كْنْ عَلَ نَن عَ نِيَ عَ شَ بُلَ، عَ 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نَشَن سَنسِ شْرِ سِمَ، عَ نُن مِشِ نَشَن يٍ سَمَ عَ مَ، عٍ تِدٍ مُ فبٌ. عَلَ نَن تِدٍ فبٌ، بَرِ مَ عَ تَن نَن عَ نِيَ سَنسِ شَ مْ.]]></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2026-06-15T07:58:44Z</dcterms:created>
  <dcterms:modified xsi:type="dcterms:W3CDTF">2026-06-15T07:58:44Z</dcterms:modified>
  <dc:title>Bible.com.au: كٌرِنتِ عِ 3:1-23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