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 مَنفّيٍ مُ نُ قَهَامُي سْتْ نَ شَ قٍ مَ، شَ نَ مُ عَ رَ عٍ مُ مَرِفِ نْرّ كَنيِ مَبَنبَنمَ وُرِ مَفَلَنبُشِ 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قٍ لُشِ عَلْ كِتَابُي عَ مَسٍنشِ كِ نَشّ،«عَلَ نَشَن يَءِلَنشِ عَ شَنُنتٍنيِيٍ بّ،عَدَ مَ يَ مُ عَ تٌمَ،عَدَ مَ تُلِ مُ عَ مّمَ،عَدَ مَ شَشِلِ مُ عَ كٌلٌ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بَرَ نَ مَسٍن وٌن بّ عَ يّتّ شَشِلِ سَابُي رَ. عَلَ شَشِلِ قٍ بِرِن كٌلٌن، هَلِ عَلَ يَتِ شَ قٍ تِلِنشِيٍ. عَ نٍيٍ بِرِن كٌ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دٍ عَدَ مَ شَ قٍ كٌلٌن، شَ عَ يّتّ شَشِلِ مُ عَ رَ؟ عَلَ شَ قٍ قَن، مِشِ يٌ مُ عَ كٌلٌن. عَلَ شَشِلِ فبَنسَن نَن نَ قٍ مْولِ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مُ نْمَ عَلَ شَ هِننّ قَهَامُدٍ عَدَ مَدِ شَشِلِ سَابُي رَ. عَلَ، عَ شَشِلِ نَشَن قِشِ وٌن مَ، نَ نَن نْمَ نَ مَسٍندٍ وٌن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مُ نَ قٍ مَسٍنمَ عَدَ مَدِ شَ لْننِ رَ، وٌن نَ مَسٍنمَ عَلَ شَشِلِ نَن مَ لْننِ رَ. عَلَ شَ قٍ نَن مَسٍنمَ عَلَ شَشِلِ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دَ مَ نَشَن مُ عَلَ شَشِلِ سْتْ، عَ مُ نْمَ عَلَ شَشِلِ شَ قٍ قَهَامُدٍ. نَ لُمَ نّ عَ بّ عَلْ دَشُحَ، بَرِ مَ عَ مُ نْمَ سٌدٍ عَ كُي عَلَ شَشِلِ شَن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 مَ نَشَن عَلَ شَشِلِ سْتْشِ، نَ كَنيِ نَن نْمَ قٍ بِرِن قَهَامُدٍ. عَ بٌورٍيٍ مُ نْمَ عَ مَكِيتِدٍ نَ قٍ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ن عَ تٌشِ عَ سّبّشِ كِتَابُي كُي، «ندٍ مَرِفِ شَشِلِ كٌلٌن، عَ شَ مَرَ سِ ندٍ قِ عَ مَ؟» كْنْ عَلَ شَ مِشِ سُفَندِشِ شَشِلِ نَ وٌن تَن بْحّ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ﭑ تٌ قَ وٌ يِرٍ، ﭑ مُ عَلَ شَ سٍيدٍحْشْيَ مَسٍنشِ وٌ بّ وْيّنيِ شُنفبٍيٍ شَ رَ، شَ نَ مُ عَ رَ عَدَ مَدِ شَ لْننِ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بَرَ نَتّ تٌنفٌ ﭑ شَ عَلَ شَ مِشِ سُفَندِشِ عِسَ شَ قٍ نُن عَ شَ قَشّ شَ قٍ فبَنسَن نَن مَسٍن وٌ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شَ تِ وٌ يَ عِ سّنبّتَرٍيَ رَ. نَ تّمُي ﭑ نُ نَ سّرّنقٍ فَا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مَ مَسٍنيِ نُن ﭑ مَ كَوَندِ مُ نُ قَتَنشِ عَدَ مَدِ شَ لْننِ رَ. ﭑ مُ كَوَندِ تِشِ وْيّنيِ شُنفبٍيٍ رَ. ﭑ نَ تِ عَلَ شَشِلِ سّنبّ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كٌ وٌ نَشَ دَنشَنِيَ عَدَ مَدِ شَ لْننِ سَابُي رَ، وٌ شَ دَنشَنِيَ عَلَ سّنبّ نَن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لْننِ مَسٍنمَ مِشِ كَمَلِشِيٍ بّ، كْنْ لْننِ نَشَن مُ قَتَنشِ تٌ مِشِيٍ نُن تٌ مَنفّيٍ رَ. عٍ تَن شَ قٍ شُن قَمَ نّ رَكَ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عَلَ شَ لْننِ نَن مَسٍنمَ، عَلَ لْننِ نَشَن نْشُنشِ كَبِ دُنِحَ قْلّ، نَشَن قِندِ مَ وٌن بّ نْرّ 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2026-06-15T08:25:22Z</dcterms:created>
  <dcterms:modified xsi:type="dcterms:W3CDTF">2026-06-15T08:25:22Z</dcterms:modified>
  <dc:title>Bible.com.au: كٌرِنتِ عِ 2:1-16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