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ﭑ شَ لُ بٍ عٍقّسّ هَن شّ شَبّ سَلِ شَ بَ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بَرِ مَ ﭑ مَ وَلِ نَ سْونّيَقٍ، هَلِ ﭑ يَشُييٍ تٌ وُيَشِ ﭑ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تِمٌتٍ قَ وٌ يِرٍ، وٌ عَ رَ سّنّ عَلَكٌ عَ نَشَ قَ فَاشُ وٌ يَ رَ، بَرِ مَ عَ وَلِمَ مَرِفِ نَن بّ عَلْ ﭑ تَ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يٌ نَشَ يٌ عَ مَ. وٌ شَ عَ مَلِ عَ شَ بِيَاسِ كُي عَلَكٌ عَ شَ ﭑ لِ بْحّسَ كُي. ﭑ تَن نُن ﭑ نفَشَكٍرٍنيِيٍ نَ عَ مَمّ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عَ كٌلٌن ﭑ بَرَ وٌن نفَشَكٍرٍنيِ عَثٌلٌسِ كَرَشَن عَ شَ سِفَ وٌ يِرٍ عَ نُن دَنشَنِيَتْي ندٍيٍ. عَ سِنفٍ عَ مُ نُ تِنشِ، كْنْ يَكْسِ عَ بَرَ نَتّ تٌنفٌ عَ شَ سِفَ عَ نَ قّيرّ سْتْ تّمُي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وٌ يّتّ مَتٌ، وٌ شَ وٌ شَ دَنشَنِيَ رَ سَبَتِ، وٌ شَ لِمَنِيَ، وٌ شَ وٌ سّنبّ سٌ.]]></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قٍ بِرِن نَبَ شَنُنتٍ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فَشَكٍرٍنيِيٍ، ﭑ شَ مَرَ سِ ندٍ سَ نَ شُن مَ. وٌ عَ كٌلٌن عَ سِتٍقَنَ شَ دٍنبَيَ نَن سِنفٍ دَنشَنِيَ عَكَيِ بْشِ مَ. عٍ بَرَ وَلِ سّنِيّنتْييٍ بّ كِ قَ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لُ نَ مِشِ مْولِ شَ يَامَرِ بُن مَ، عَ نُن مِشِ نَشَن بِرِن عَلَ شَ وَلِ رَبَ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بَرَ حّلّشِن سِتٍقَنَ، قٌرٌتُنَتُ، نُن عَشَيِكُسُ قَقٍ رَ، بَرِ مَ عٍ بَرَ ﭑ مَلِ وٌ شَن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ثْلُ شَ حُنفُ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بَرَ لِمَنِيَ قِ وٌن بِرِن مَ. وٌ شَ نَ كٌلٌن عٍ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نشَنِيَتْي حَمَ نَشٍيٍ نَ عَسِ بْشِ مَ عٍ بَرَ وٌ شّيبُ. عَكِلَ، ثِرِ سِلَ، نُن دَنشَنِيَتْي حَمَ نَشَن عٍ مَلَنمَ عٍ شْنيِ، عٍ قَن بَرَ وٌ شّيبُ مَرِفِ شِلِ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فَشَكٍرٍنيِ نَشٍيٍ نَ بٍ، عٍ بِرِن وٌ شّيبُ. وٌ شَ وٌ بٌرٍ شّيبُ دَنشَنِيَتْييٍ شَ شَنُنتٍيَ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تَن ثْلُ بَرَ يِ شّيبُي سّبّ ﭑ يّتّ بّلّ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حَشَنكَتّ شَ لُ مِشِ بّ نَشَن مُ مَرِفِ شَنُمَ. وٌن مَرِفِ شَ 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رِفِ عِسَ شَ هِننّ وٌ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بَرَ وٌ شَنُ عَلَ شَ مِشِ سُفَندِشِ عِسَ شِلِ رَ. عَمِ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كْبِرِ مَلَن سّنِيّنتْييٍ بّ، عَلْ ﭑ فَلَتِ بْشِ دَنشَنِيَتْي حَمَيٍ يَمَرِشِ كِ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كَن شَ كْبِرِ ندٍ سَ عَ شَتِ مَ عَ هَرِفٍ بّرّ رَ سَندٍ لْشْي بِرِن، عَلَكٌ كْبِرِ شَ فّ مَلَندٍ بٍينُن ﭑ قَ تّمُ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نَ قَ، ﭑ بَتَاشّ سٌمَ مِشِيٍ يِ رَ وٌ نَشٍيٍ سُفَندِ مَ كْبِرِ شَنِنقٍ رَ دَرِ سَلَ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عَ لَنمَ ﭑ قَن شَ سِفَ، مُشُ بِرِن نَ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 دَنفِ مَسٍدٌن بْشِ رَ، عَلْ ﭑ وَ مَ عَ شْن مَ كِ نَشّ، ﭑ قَمَ نّ وٌ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تّمُندٍ ﭑ سَشَنيِ رَبَ وٌ شْنيِ، شَ نَ مُ عَ رَ ﭑ حّمّ رَدَنفِ نَا، عَلَكٌ وٌ شَ نْ ﭑ مَلِدٍ ﭑ مَ بِيَاسِ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عَلَ تِن، ﭑ مُ قِندِ مَ دَنفِمِشِ تُن نَ. عَ شْلِ ﭑ مَ ﭑ شَ لُ وٌ يِرٍ دٌندٌرٌنتِ.]]></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2026-06-15T08:58:30Z</dcterms:created>
  <dcterms:modified xsi:type="dcterms:W3CDTF">2026-06-15T08:58:30Z</dcterms:modified>
  <dc:title>Bible.com.au: كٌرِنتِ عِ 16:1-24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