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سَرَ شُي مُ قِيشّ، سْورِ فَلِ مُ نْمَ عَ كٌلٌندٍ فٍرٍ وَشَتِ بَرَ عَ 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تَن قَن، شَ وٌ شُي قَلَ مِشِيٍ مُ نَشَن كٌلٌن، عٍ قَ قَهَامُي سْتْمَ نَ مَ دِ؟ وٌ وْيّنمَ قُقَ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ي وُيَشِ نَن نَ دُنِحَ، كْنْ عٍ بِرِن مَسٍنيِ ندٍ نَن تِ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مِشِ وْيّن ﭑ بّ شُي ندٍ رَ ﭑ مُ نَشَن كٌلٌن، مُشُ بِرِن بَرَ قِندِ شْحّ رَ مُشُ بٌرٍ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وٌ تَن نَشٍيٍ وَ مَ عَلَ شَ وٌ كِ، وٌ شَ كَتَ عَ شَ وٌ كِ كِ رَ نَشَن دَنشَنِيَتْي حَمَ رَ سَبَتِ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شَن شُي فبّتّيٍ قَلَمَ، عَ شَ عَلَ مَشَندِ عَلَكٌ عَ مَن شَ قَتَ نَ شُي مَدَنفِدٍ عَ بٌورٍيٍ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ﭑ سَلِمَ شُي فبّتّيٍ رَ، ﭑ بْحّ سَلِمَ، كْنْ ﭑ سَلِمَ قَهَامُتَرٍحَ نَن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لَنمَ ﭑ شَ مُنسٍ رَبَ؟ عَ لَنمَ ﭑ شَ سَلِ ﭑ بْحّ رَ، ﭑ مَن شَ سَلِ قَهَامُي رَ. ﭑ شَ بّيتِ بَ ﭑ بْحّ رَ، ﭑ مَن شَ بّيتِ بَ قَهَامُ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نَ مُ عَ رَ، عِ نَ عَلَ تَنتُ عِ بْحّ رَ، مِشِ نَشَن دْشْشِ عِ سّيتِ مَ، عَ مُ نْمَ «عَمِنَ» رَتِندٍ، بَرِ مَ عَ مُ عِ شَ شُي قَهَامُ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نتُي قَنيِ رَ سِفَمَ عَلَ نَن مَ، كْنْ بٌورٍ شَ دَنشَنِيَ مُ نْمَ سَبَتِدٍ نَ سَابُ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ي فبّتّيٍ قَلَقٍ نُن وْيّنقٍ عَلَ شِلِ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بَرَ عَلَ تَنتُ، بَرِ مَ ﭑ شُي فبّتّيٍ قَلَمَ دَنفِقٍ وٌ بِرِ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مِشِ وْيّن سُولِ نَشَن قَهَامُمَ، عٍ تِدٍ فبٌ شَرَنيِ كِ مَ دَنفِقٍ وْيّن وُلُ رَ، نَشٍيٍ قَلَشِ شُي فبّتّيٍ دَنشَنِيَتْي حَمَ مُ نَشٍيٍ كٌلٌ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نفَشَكٍرٍنيِيٍ، وٌ نَشَ وَلِ عَلْ دِ مّدِيٍ، وٌ شَ وَلِ نّ عَلْ كُنتِفِيٍ. قٍ حَاشِ مَ، وٌ شَ لُ عَلْ دِيْرّ فبٍيلِ. كْنْ شَشِلِ مَ، وٌ شَ لُ عَلْ مِشِ مْ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سّبّشِ كِتَابُي كُي،«مَرِفِ نَشَ عَ مَسٍن،‹ﭑ قَمَ وْيّندٍ يِ حَمَ بّشُي فبّتّ رَ نَشَن قَتَنشِ شْحّيٍ رَ،كْنْ هَلِ ﭑ وْيّن نَ كِ،عٍ مُ ﭑ شُي سُشُ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نَن عَ تٌشِ، شُي فبّتّيٍ قَلَقٍ قِندِشِ تْنشُمَ رَ دَنشَنِيَتَرٍيٍ نَن بّ، دَنشَنِيَتْييٍ شَ مُ عَ رَ. كْنْ وْيّنقٍ عَلَ شِلِ رَ، نَ نَن قِندِشِ تْنشُمَ رَ دَنشَنِيَتْييٍ بّ، دَنشَنِيَتَرٍيٍ شَ مُ عَ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 عَ سَ لِ دَنشَنِيَتْي حَمَ بِرِن نَ يِرٍ كٍرٍن شُي فبّتّيٍ قَلَقٍ رَ، دَنشَنِيَتَرٍ ندٍيٍ نَ سٌ، شَ نَ مُ عَ رَ مِشِ فبّتّ نَشٍيٍ وَ مَ وٌ شَ قٍ رَ مّقٍ، عٍ مُ عَ قَلَمَ شّ عَ وٌ بَرَ دَ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شَ وٌ بِرِن نَ وْيّنقٍ عَلَ شِلِ رَ، دَنشَنِيَتَرٍ ندٍ نَ سٌ، شَ نَ مُ عَ رَ مِشِ فبّتّ نَشَن وَ مَ وٌ شَ قٍ رَ مّقٍ، عَ عَ يّتّ كٌلٌنمَ نّ يُنُبِتْي رَ، عَ وٌ شَ مَسٍنيِ كٌلٌن نْندِ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فُندٌ بِرِن مَكّنّن. نَ كُي، عَ عَ يّتّ عِفٌرٌ بْشِ، عَ عَلَ بَتُ، عَ عَ قَلَ، «عَلَ يَتِ نَ وٌ يَ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نفَشَكٍرٍنيِيٍ، عَ لَنمَ وٌن شَ مُنسٍ رَبَ؟ وٌ نَ وٌ مَلَن، ندٍيٍ شَ بّيتِ بَ، ندٍيٍ شَ مِشِيٍ شَرَن، ندٍيٍ شَ لَامَتُنيِ مَسٍن، ندٍيٍ شَ وْيّن شُي فبّتّ رَ، ندٍيٍ شَ نَ شُي فبّتّ مَدَنفِ. نَ بِرِن شَ رَبَ عَلَكٌ دَنشَنِيَتْي حَمَ شَ سَبَ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شَ مِشِيٍ شُي فبّتّيٍ قَلَمَ، عٍ نَشَ دَنفِ مِشِ قِرِن نَ، شَ نَ مُ عَ رَ مِشِ سَشَن. كَنكَن شَ وْيّن عَ وْيّن تّمُي، كَنكَن شَ مِشِ سْتْ نَشَن نَ شُي مَدَنفِمَ بٌورٍيٍ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نُنتٍيَ شَ لُ وٌ بْحّ كُي. وٌ كَتَ وٌ شَ عَلَ شَ كِيٍ سْتْ عَ شَشِلِ سّنِيّنشِ سَابُي رَ. وْيّنقٍ عَلَ شِلِ رَ، وٌ شَ نَ نَن سِنفٍ قٍ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 مِشِ مُ نَ نَشَن نَ شُي مَدَنفِمَ، نَ كَنيِ شَ عَ سَبَرِ مَلَنيِ كُي، عَ شَ وْيّنيِ شَ لُ عَ تَن نُن عَلَ فبَنسَن تَفِ.]]></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مِشِيٍ وْيّنمَ عَلَ شِلِ رَ، عٍ قَن نَشَ دَنفِ مِشِ قِرِن نَ، شَ نَ مُ عَ رَ مِشِ سَشَن. بٌورٍيٍ شَ نَ مَسٍنيِيٍ مَتٌ عَ قَن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شَ عَلَ مَسٍنيِ قِ مِشِ ندٍ مَ عَ شِلِ رَ، بٌورٍ نَ وْيّنقٍ تّمُي نَشّ، نَشَن نَ وْيّنقٍ عَ لَنمَ عَ شَ دُندُ سِندٍ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كَن نْمَ وْيّندٍ عَلَ شِلِ رَ عَ شَ وَشَتِ، عَلَكٌ بِرِن شَ شَرَنيِ نُن لِمَنِيَ سْتْ.]]></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مِحْنمّ تَن، عَ مَسٍنيِ تِمَ عَ حَنِفٍ نَن 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لَ مُ وَ مَ شُرُتَرٍحَ شْن، عَ وَ مَ نّ قٍ بِرِن شَ رَبَ عَ رَبَ كِ مَ بْحّسَ كُي.سّنِيّنتْي حَمَ بِرِن بَرَ لَن عَ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فِنّيٍ شَ عٍ سَبَرِ مَلَنيِيٍ كُي. عٍ مُ لَن عٍ شَ وْيّن، عٍ شَ لُ مَفٌرٍ كُي عَلْ عَلَ شَ سّرِيّ عَ مَسٍنشِ كِ نَشّ.]]></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شَ عٍ وَ مَ مَشْرِنيِ تِقٍ، عٍ شَ عٍ شَ مْرِ مَشْرِن بَنشِ، بَرِ مَ عَ مُ دَشَ فِنّ شَ وْيّن مَلَنيِ كُ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لَ شَ مَسٍنيِ قَتَنشِ وٌ تَن نَن نَ؟ عَ مَسٍنشِ وٌ تَن نَن فبَنسَن 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شَ مِشِ ندٍ عَ مَحْشُن عَ نَمِحْنمّ نَ عَ رَ، شَ مِشِ ندٍ عَ مَحْشُن عَ عَلَ بَرَ عَ كِ، عَ شَ ﭑ مَ سّبّلِ كٌلٌن مَرِفِ شَ يَامَرِ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شِ نَشَن شُي فبّتّيٍ قَلَمَ، عَ مُ وْيّنقٍ عَدَ مَ شَ بّ، عَ وْيّنمَ عَلَ نَن بّ، بَرِ مَ عَدَ مَدِ مُ نَ شُي مْولِ مّمَ. نَ شُي نَشَن قِندِ مَ فُندٌ رَ، عَلَ شَشِلِ نَ نَن قَلَ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شَ عَ مُ نَ كٌلٌن نْندِ رَ، عَلَ قَن مُ نَ كَنيِ كٌلٌنمَ عَ شَ مِشِ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كُي، ﭑ نفَشَكٍرٍنيِيٍ، وْيّنقٍ عَلَ شِلِ رَ عَ شَ رَقَن وٌ مَ. وٌ نَشَ تْنيِ دْشْ شُي فبّتّيٍ قَلَقٍ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كْنْ وٌ شَ نَ رَبَ عَ رَبَ كِ مَ سّرِيّ 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شَن وْيّنمَ عَلَ شِلِ رَ، عَ تَن قٍ نَن قَلَمَ عَدَ مَدِيٍ بّ نَشَن نْمَ عٍ شَ دَنشَنِيَ رَ سَبَتِدٍ، عَ عٍ رَلِمَنِيَ، عَ سُننُنيِ بَ عٍ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مِشِ نَشَن وْيّنمَ شُي فبّتّيٍ رَ، عَ عَ يّتّ فبَنسَن نَن مَلِمَ. نَشَن وْيّنمَ عَلَ شِلِ رَ، عَ دَنشَنِيَتْي حَمَ نَن مَلِ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لِ ﭑ مَ وٌ بِرِن شَ شُي فبّتّيٍ قَلَ، كْنْ ﭑ وَ مَ نَشَن شْن دَنفِقٍ نَ رَ، وٌ شَ نْ وْيّندٍ عَلَ شِلِ رَ. نَ نَن تِدٍ فبٌ دَنفِقٍ شُي فبّتّيٍ قَلَقٍ رَ، قٌ نَ شُي فبّتّيٍ شَ مَدَنفِ دَنشَنِيَتْي حَمَ بّ، عَلَكٌ عٍ شَ دَنشَنِيَ شَ سَبَ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كْسِ، ﭑ نفَشَكٍرٍنيِيٍ، شَ عَ سَ لِ ﭑ نَشَ قَ وٌ يِرٍ ﭑ شُي فبّتّيٍ قَلَقٍ رَ وٌ مُ نَشٍيٍ مّمَ، نَ وٌ مَلِمَ دِ؟ كْنْ شَ ﭑ قَ لَامَتُنيِ، كٌلٌنيِ، عَلَ شَ مَسٍنيِ، نُن شَرَنيِ مَسٍندٍ وٌ بّ، نَ نَن قِندِ مَ مُنَقَنيِ رَ وٌ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هَلِ شُلٍ نُن كْرَ، سٍ نَشٍيٍ مُ حّنفِمَ، شَ عٍ سِفِ سَ شُي مُ قِيشّ، مِشِ مُ نْمَ عَ كٌلٌندٍ.]]></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2026-06-15T08:27:19Z</dcterms:created>
  <dcterms:modified xsi:type="dcterms:W3CDTF">2026-06-15T08:27:19Z</dcterms:modified>
  <dc:title>Bible.com.au: كٌرِنتِ عِ 14:1-40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