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نُنتٍيَ مُ حْنمَ عَبَدَن. وْيّنقٍ عَلَ شِلِ رَ عَ حْنمَ نّ، شُي فبّتّيٍ قَلَقٍ دَنمَ نّ، كٌلٌنيِ قَن حْن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مُ قٍ بِرِن كٌلٌن، وٌن مُ فّمَ نَمِحْنمّ مَسٍنيِ بِرِن قَلَ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قٍ كَمَلِشِ نَ عَ لِ، قٍ كَمَلِتَرٍ حْن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دِ مّدِ تّمُي، ﭑ مَ وْيّنيِ يٌ، ﭑ مَ مَحْشُنيِ يٌ، ﭑ شَشِلِ يٌ، عَ بِرِن نُ قِندِشِ دِ مّدِحَ نَن نَ. كْنْ ﭑ تٌ مْ، ﭑ بَرَ دِ مّدِ قٍيٍ لُ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تٌ وٌن مُ قٍيٍ عِفبّمَ عَ قَنيِ رَ. عَ لُشِ عَلْ وٌن نَ وٌن يّتّ مَتٌقٍ كِكٍ مَ نَشَن مُ عِفبّمَ عَ قَنيِ رَ. كْنْ وَشَتِ نَ قَقٍ، وٌن قٍيٍ عِفبّمَ نّ عَ قَنيِ رَ، عَ لُمَ نّ عَلْ وٌن نُن نَ قٍيٍ نَ تِ يِرٍ كٍرٍن. تٌ ﭑ مُ قٍ بِرِن كٌلٌن، كْنْ وَشَتِ نَ قَقٍ، ﭑ مَ قَهَامُي قَمَ كَمَلِدٍ، ﭑ قَ قٍ كٌلٌن عَلْ عَلَ ﭑ كٌلٌنشِ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 سَشَن نَن بُمَ؛ دَنشَنِيَ، شَشِلِ تِدٍ، نُن شَنُنتٍيَ. كْنْ شَنُنتٍيَ نَن دَنفِ نٍيٍ بِ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نُنتٍ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هَلِ ﭑ نْمَ عَدَ مَيٍ نُن مَلٍكّيٍ شُي قَلَدٍ، شَ شَنُنتٍيَ مُ نَ ﭑ بْحّ كُي، ﭑ شُي لُمَ نّ عَلْ ثَانِ نُن تْلْنيِ بْنبْ شُ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هَلِ ﭑ مَسٍنيِ تِ عَلَ شِلِ رَ، ﭑ فُندٌ بِرِن كٌلٌن، ﭑ مَن قٍ تِلِنشِ بِرِن قَهَامُ، شَ شَنُنتٍيَ مُ نَ ﭑ بْحّ كُي، مِشِ قُقَقُ نَن ﭑ نَ. هَلِ ﭑ مَ دَنشَنِيَ فبٌ هَن ﭑ قَ نْ فٍيَ تٌنفٌدٍ عَ تِدٍ، شَ شَنُنتٍيَ مُ نَ ﭑ بْحّ كُي، ﭑ تِدٍ يٌ 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لِ ﭑ نَن ﭑ هَرِفٍ بِرِن عِتَشُن سٍتَرٍيٍ بَلٌقٍ رَ، هَلِ ﭑ قَشَ تّ شْورَ عَلَ شَ قٍ رَ، شَ شَنُنتٍيَ مُ نَ ﭑ بْحّ كُي، نَ مُ قِندِ مَ فٍينِ يٌ رَ ﭑ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نُنتٍيَ عَ نِيَمَ نّ مِشِ شَ قِندِ مِشِ دِحّشِ رَ، عَ قِندِ مِشِ مَلِمَ رَ. عَ مُ مِلَمَ، عَ مُ عَ يّتّ مَتْشْمَ، عَ مُ عَ يّتّ عِفبٌ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 شُرُتَرٍحَ رَبَمَ، عَ مُ عَ يّتّ شَ فٍينِ قٍنمَ، عَ مُ شْنْمَ. فبّسّنشْننّيَ مُ لُمَ عَ بْحّ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 حّلّشِنمَ وُلٍ رَ، عَ حّلّشِنمَ نْندِ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شَنُنتٍيَ نَ نَشَن بّ، عَ دِحّمَ قٍ بِرِن مَ، عَ مُ تّفّ قٍقٍ، عَ عَ شَشِلِ تِمَ قٍ قَنيِ رَ تّمُي بِرِن، عَ تُننَبّشِ قٍ بِرِن مَ.]]></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2026-06-15T08:08:48Z</dcterms:created>
  <dcterms:modified xsi:type="dcterms:W3CDTF">2026-06-15T08:08:48Z</dcterms:modified>
  <dc:title>Bible.com.au: كٌرِنتِ عِ 13:1-13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