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2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شَشِلِ ندٍيٍ كِمَ شَشِلِمَيَ مَسٍنيِ رَ، عَ ندٍيٍ كِمَ قٍ كٌلٌنيِ مَسٍ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ندٍيٍ كِمَ سّنبّ رَ نَشَن قَتَنشِ دَنشَنِيَ رَ، عَ ندٍيٍ كِمَ سّنبّ رَ نَشَن عَ نِيَمَ عٍ شَ نْ مِشِ رَيَلَن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دٍيٍ كِمَ سّنبّ رَ نَشَن قِندِ مَ كَابَنَكٌي رَبَقٍ رَ، عَ ندٍيٍ كِمَ مَسٍنيِ رَ عٍ شَ وْيّن عَلَ شِلِ رَ، عَ ندٍيٍ كِمَ كٌلٌنيِ رَ عَلَكٌ عٍ شَ قَتَ عَلَ شَ قٍ نُن سٍنتَنّ شَ قٍ تَفِ رَ سَدٍ، عَ ندٍيٍ كِمَ سّنبّ رَ عٍ شَ نْ شُي فبّتّيٍ قَلَدٍ، عَ ندٍيٍ كِمَ نَ شُييٍ مَدَنفِقٍ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 شَشِلِ كٍرٍن نَن نَ وَلِ مْولِ بِرِن نَبَمَ. عَ كَنكَن كِمَ عَلْ عَ عَ حَنِفٍشِ كِ نَ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سَلٌنسٍيٍ وُيَ، كْنْ عٍ قِندِشِ قَتٍ فُندِ كٍرٍن نَن نَ. عٍ بِرِن نَدْشْشِ عٍ بٌرٍ رَ، عٍ قِندِ كٍرٍن نَ. وٌن نُن عَلَ شَ مِشِ سُفَندِشِ نَ نَ كِ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تَن دَنشَنِيَتْي بِرِن بَرَ عَلَ شَشِلِ كٍرٍنيِ سْتْ. وٌن بِرِن بَرَ قِندِ قَتٍ كٍرٍن نَ. يُوِقِ يٌ، فِرّكِ يٌ، كٌنيِ يٌ، لَسِرِ يٌ، وٌن بِرِن بَلٌمَ شَشِلِ كٍرٍن نَن سَابُ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قَتٍ مُ قِندِشِ سَلٌنسٍ كٍرٍن فبَنسَن شَ رَ، عٍ وُ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شَ عَ سَ لِ عِ سَنيِ عَ قَلَ، «ﭑ مُ نَ عِ قَتٍ مَ، بَرِ مَ ﭑ مُ قِندِشِ بّلّشّ رَ،» نَ مُ عَ نِيَمَ عَ شَ بَ عِ قَتٍ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عَ سَ لِ عِ تُلِ عَ قَلَ، «ﭑ مُ نَ عِ قَتٍ مَ، بَرِ مَ ﭑ مُ قِندِشِ يَ رَ،» نَ مُ عَ نِيَمَ عَ شَ بَ عِ قَتٍ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قَتٍ بِرِن سَ قِندِشِ يَ نَن نَ، مِشِ قٍ مّمَ دِ؟ شَ قَتٍ بِرِن سَ قِندِشِ تُلِ نَن نَ، مِشِ سٍ شِرِ مّمَ 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شِلِ دَنشَنِيَتْييٍ مَلِ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لَ بَرَ سَلٌنسٍ بِرِن دْشْ مِشِ قَتٍ مَ، عَلْ عَ وَ مَ عَ شْن مَ كِ 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نَ بِرِن قِندِ سَلٌنسٍ كٍرٍن نَ، قَتٍ قَ قِندِ مَ عَ رَ دِ؟]]></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لٌنسٍيٍ وُيَ، كْنْ قَتٍ فُندِ كٍرٍن نَ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يَ مُ نْمَ عَ قَلَدٍ عِ بّلّشّ بّ، «ﭑ هَيِ مُ نَ عِ مَ.» عِ شُنيِ مُ نْمَ عَ قَلَدٍ عِ سَنيِ بّ، «ﭑ هَيِ مُ نَ عِ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مُ نْمَ رَبَدٍ قٍوٌ! هَلِ قَتٍ سَلٌنسٍ نَشٍيٍ سّنبّ مُ فبٌ، قَتٍ هَيِ نَ عٍ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ن وٌن قَتٍ سَلٌنسٍ نَشٍيٍ مَحْشُنشِ عَ عٍ تِدٍ شُرُن، وٌن مّينِشِ نٍيٍ مَ دَنفِ بٌورٍيٍ رَ. وٌن وٌن قَتٍ سَلٌنسٍ نَشٍيٍ سُتُرَشِ، وٌن مّينِشِ نٍيٍ مَ دَنفِ بٌورٍيٍ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لٌنسٍ نَشٍيٍ مُ سُتُرَشِ، عٍ هَيِ مُ نَ عَ مَ مِشِ شَ مّننِ عٍ مَ عَ فبٍ رَ. عَلَ نَشَ مِشِ قَتٍ يَءِلَن عَلَكٌ سَلٌنسٍ نَشٍيٍ مَحْشُنشِ عَ عٍ تِدٍ شُرُن، عٍ تِدٍ شَ دَنفِ بٌورٍ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مُ وَ مَ وٌن شَ قَتٍ سَلٌنسٍ ندٍ رَقِسَ عَ بٌورٍ بّ. عَ وَ مَ نّ وٌن شَ مّينِ عٍ بِرِ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شَ عَ سَ لِ سَلٌنسٍ كٍرٍن تْورْ، سَلٌنسٍ بٌورٍيٍ قَن تْورْ مَ نّ. شَ عَ سَ لِ سَلٌنسٍ كٍرٍن بَرَ تِدٍ سْتْ، سَلٌنسٍ بِرِن سّيوَ مَ نّ نَ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وٌ قِندِشِ عَلَ شَ مِشِ سُفَندِشِ قَتٍ نَن نَ. وٌ بِرِن بَرَ قِندِ سَلٌنسٍيٍ رَ نَ قَتٍ كٍرٍنيِ مَ. كَنكَن شَ وَلِ 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نفَشَكٍرٍنيِيٍ، عَ شْلِ ﭑ مَ وٌ شَ قَهَامُي سْتْ قٍيٍ رَ عَلَ شَشِلِ سّنِيّنشِ وٌ كِمَ نَشٍيٍ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قْلّ، عَلَ بَرَ ندٍيٍ تِ عِسَ شَ شّيرَيٍ رَ دَنشَنِيَتْي حَمَ يَ مَ. نَ دَنفِ شَنبِ، عَ بَرَ ندٍيٍ تِ نَمِحْنمّيٍ رَ. عَ سَشَن ندٍ، عَ بَرَ ندٍيٍ تِ كَرَ مْشْيٍ رَ. عَ مَن بَرَ عَ نِيَ ندٍيٍ شَ نْ كَابَنَكٌ رَبَدٍ، ندٍيٍ شَ نْ مِشِ رَيَلَندٍ، ندٍيٍ شَ نْ عٍ بٌورٍيٍ مَلِدٍ كِ فبّتّ. عَ بَرَ ندٍيٍ تِ يَرٍرَتِيٍ رَ، عَ بَرَ ندٍيٍ كِ عَلَكٌ عٍ شَ نْ شُي فبّتّيٍ قَلَ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يٍ بِرِن قِندِشِ شّيرَيٍ نَن نَ؟ نٍيٍ بِرِن قِندِشِ نَمِحْنمّيٍ نَن نَ؟ نٍيٍ بِرِن قِندِشِ كَرَ مْشْيٍ نَن نَ؟ نٍيٍ بِرِن نْمَ كَابَنَكٌ رَبَدٍ؟]]></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يٍ بِرِن قَتَ مِشِ رَيَلَندٍ؟ نٍيٍ بِرِن نْمَ شُي فبّتّيٍ قَلَدٍ؟ نٍيٍ بِرِن نْمَ نَ شُييٍ مَدَنفِدٍ عٍ بٌورٍيٍ بّ؟]]></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قٍ بِرِن نَبَ عَلَكٌ عَلَ شَ وٌ كِ قٍيٍ رَ نَشٍيٍ دَنفِ قٍ بِرِن نَ. يَكْسِ ﭑ شَ كِرَ قِسَمَنتٍ مَسٍن وٌ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تٌ نُ نَ كَاقِرِحَ كُي، قٍ ندٍ نَشَ عَ نِيَ وٌ شَ بِرَ كُيٍ دُندُشِيٍ قْشْ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نَ عَ رَ، ﭑ شَ عَ قَلَ وٌ بّ، مِشِ نَشَن وْيّنمَ عَلَ شَشِلِ سّنِيّنشِ سَابُي رَ، عَ مُ نْمَ عَ قَلَدٍ، «عِسَ دَنكَشِ.» مِشِ يٌ قَن مُ نْمَ عَ قَلَدٍ، «عِسَ قِندِشِ مَرِفِ نَن نَ،» شَ عَلَ شَشِلِ سّنِيّنشِ سَابُي شَ مُ عَ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شَ كِ دْشْي وُيَ، كْنْ عَ بِرِن قَتَنشِ عَلَ شَشِلِ كٍرٍن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شَ وَلِ دْشْي وُيَ، كْنْ عَ بِرِن قَتَنشِ مَرِفِ كٍرٍن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شَ قٍ رَبَشِ دْشْي وُيَ، كْنْ عَ بِرِن قَتَنشِ عَلَ كٍرٍن نَن نَ. عَلَ كٍرٍن نَن عَ رَفِرِ مَ وٌ شَ نْ نَ قٍيٍ رَبَ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شَشِلِ عَ يّتّ مَسٍنمَ كَنكَن بّ حَمَ شَ مُنَقَنيِ شَ قٍ رَ.]]></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2026-06-15T08:58:51Z</dcterms:created>
  <dcterms:modified xsi:type="dcterms:W3CDTF">2026-06-15T08:58:51Z</dcterms:modified>
  <dc:title>Bible.com.au: كٌرِنتِ عِ 12:1-31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